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6"/>
  </p:notesMasterIdLst>
  <p:sldIdLst>
    <p:sldId id="264" r:id="rId2"/>
    <p:sldId id="267" r:id="rId3"/>
    <p:sldId id="307" r:id="rId4"/>
    <p:sldId id="314" r:id="rId5"/>
    <p:sldId id="322" r:id="rId6"/>
    <p:sldId id="367" r:id="rId7"/>
    <p:sldId id="365" r:id="rId8"/>
    <p:sldId id="366" r:id="rId9"/>
    <p:sldId id="266" r:id="rId10"/>
    <p:sldId id="313" r:id="rId11"/>
    <p:sldId id="308" r:id="rId12"/>
    <p:sldId id="279" r:id="rId13"/>
    <p:sldId id="316" r:id="rId14"/>
    <p:sldId id="312" r:id="rId15"/>
    <p:sldId id="309" r:id="rId16"/>
    <p:sldId id="321" r:id="rId17"/>
    <p:sldId id="325" r:id="rId18"/>
    <p:sldId id="326" r:id="rId19"/>
    <p:sldId id="318" r:id="rId20"/>
    <p:sldId id="272" r:id="rId21"/>
    <p:sldId id="327" r:id="rId22"/>
    <p:sldId id="268" r:id="rId23"/>
    <p:sldId id="328" r:id="rId24"/>
    <p:sldId id="329" r:id="rId25"/>
    <p:sldId id="330" r:id="rId26"/>
    <p:sldId id="331" r:id="rId27"/>
    <p:sldId id="349" r:id="rId28"/>
    <p:sldId id="350" r:id="rId29"/>
    <p:sldId id="368" r:id="rId30"/>
    <p:sldId id="369" r:id="rId31"/>
    <p:sldId id="370" r:id="rId32"/>
    <p:sldId id="371" r:id="rId33"/>
    <p:sldId id="372" r:id="rId34"/>
    <p:sldId id="271" r:id="rId35"/>
  </p:sldIdLst>
  <p:sldSz cx="20104100" cy="11309350"/>
  <p:notesSz cx="20104100" cy="1130935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B1730A3-1E4C-784E-A437-CBFB4B6B1924}" v="2" dt="2025-10-24T17:28:34.122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662"/>
    <p:restoredTop sz="94720"/>
  </p:normalViewPr>
  <p:slideViewPr>
    <p:cSldViewPr>
      <p:cViewPr varScale="1">
        <p:scale>
          <a:sx n="65" d="100"/>
          <a:sy n="65" d="100"/>
        </p:scale>
        <p:origin x="264" y="63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niel Felipe Romero Bernal" userId="d29dba75d7369b69" providerId="LiveId" clId="{06E6C3CC-26FD-5E68-B402-655CE2F8189A}"/>
    <pc:docChg chg="undo custSel addSld delSld modSld sldOrd">
      <pc:chgData name="Daniel Felipe Romero Bernal" userId="d29dba75d7369b69" providerId="LiveId" clId="{06E6C3CC-26FD-5E68-B402-655CE2F8189A}" dt="2025-10-24T17:29:00.791" v="2552" actId="20577"/>
      <pc:docMkLst>
        <pc:docMk/>
      </pc:docMkLst>
      <pc:sldChg chg="modSp mod">
        <pc:chgData name="Daniel Felipe Romero Bernal" userId="d29dba75d7369b69" providerId="LiveId" clId="{06E6C3CC-26FD-5E68-B402-655CE2F8189A}" dt="2025-10-24T17:28:49.239" v="2548" actId="20577"/>
        <pc:sldMkLst>
          <pc:docMk/>
          <pc:sldMk cId="1772165544" sldId="266"/>
        </pc:sldMkLst>
        <pc:spChg chg="mod">
          <ac:chgData name="Daniel Felipe Romero Bernal" userId="d29dba75d7369b69" providerId="LiveId" clId="{06E6C3CC-26FD-5E68-B402-655CE2F8189A}" dt="2025-10-24T17:28:49.239" v="2548" actId="20577"/>
          <ac:spMkLst>
            <pc:docMk/>
            <pc:sldMk cId="1772165544" sldId="266"/>
            <ac:spMk id="2" creationId="{A9EABBB6-1BAA-092E-221B-0D659A80290B}"/>
          </ac:spMkLst>
        </pc:spChg>
      </pc:sldChg>
      <pc:sldChg chg="modSp mod">
        <pc:chgData name="Daniel Felipe Romero Bernal" userId="d29dba75d7369b69" providerId="LiveId" clId="{06E6C3CC-26FD-5E68-B402-655CE2F8189A}" dt="2025-10-24T17:29:00.791" v="2552" actId="20577"/>
        <pc:sldMkLst>
          <pc:docMk/>
          <pc:sldMk cId="2756890861" sldId="268"/>
        </pc:sldMkLst>
        <pc:spChg chg="mod">
          <ac:chgData name="Daniel Felipe Romero Bernal" userId="d29dba75d7369b69" providerId="LiveId" clId="{06E6C3CC-26FD-5E68-B402-655CE2F8189A}" dt="2025-10-24T17:29:00.791" v="2552" actId="20577"/>
          <ac:spMkLst>
            <pc:docMk/>
            <pc:sldMk cId="2756890861" sldId="268"/>
            <ac:spMk id="2" creationId="{E06CEC76-7E14-E052-E3E9-5807DA21E6A0}"/>
          </ac:spMkLst>
        </pc:spChg>
      </pc:sldChg>
      <pc:sldChg chg="modSp mod">
        <pc:chgData name="Daniel Felipe Romero Bernal" userId="d29dba75d7369b69" providerId="LiveId" clId="{06E6C3CC-26FD-5E68-B402-655CE2F8189A}" dt="2025-10-24T17:28:55.752" v="2550" actId="20577"/>
        <pc:sldMkLst>
          <pc:docMk/>
          <pc:sldMk cId="3790849077" sldId="272"/>
        </pc:sldMkLst>
        <pc:spChg chg="mod">
          <ac:chgData name="Daniel Felipe Romero Bernal" userId="d29dba75d7369b69" providerId="LiveId" clId="{06E6C3CC-26FD-5E68-B402-655CE2F8189A}" dt="2025-10-24T17:28:55.752" v="2550" actId="20577"/>
          <ac:spMkLst>
            <pc:docMk/>
            <pc:sldMk cId="3790849077" sldId="272"/>
            <ac:spMk id="2" creationId="{86EAC173-6215-A368-88F6-21E9A833F769}"/>
          </ac:spMkLst>
        </pc:spChg>
      </pc:sldChg>
      <pc:sldChg chg="add">
        <pc:chgData name="Daniel Felipe Romero Bernal" userId="d29dba75d7369b69" providerId="LiveId" clId="{06E6C3CC-26FD-5E68-B402-655CE2F8189A}" dt="2025-10-24T17:23:52.759" v="2532" actId="2890"/>
        <pc:sldMkLst>
          <pc:docMk/>
          <pc:sldMk cId="1534587911" sldId="332"/>
        </pc:sldMkLst>
      </pc:sldChg>
      <pc:sldChg chg="add del">
        <pc:chgData name="Daniel Felipe Romero Bernal" userId="d29dba75d7369b69" providerId="LiveId" clId="{06E6C3CC-26FD-5E68-B402-655CE2F8189A}" dt="2025-10-24T17:28:33.495" v="2534" actId="2696"/>
        <pc:sldMkLst>
          <pc:docMk/>
          <pc:sldMk cId="1596698671" sldId="364"/>
        </pc:sldMkLst>
      </pc:sldChg>
      <pc:sldChg chg="add">
        <pc:chgData name="Daniel Felipe Romero Bernal" userId="d29dba75d7369b69" providerId="LiveId" clId="{06E6C3CC-26FD-5E68-B402-655CE2F8189A}" dt="2025-10-24T17:28:10.803" v="2533"/>
        <pc:sldMkLst>
          <pc:docMk/>
          <pc:sldMk cId="601219467" sldId="365"/>
        </pc:sldMkLst>
      </pc:sldChg>
      <pc:sldChg chg="add">
        <pc:chgData name="Daniel Felipe Romero Bernal" userId="d29dba75d7369b69" providerId="LiveId" clId="{06E6C3CC-26FD-5E68-B402-655CE2F8189A}" dt="2025-10-24T17:28:10.803" v="2533"/>
        <pc:sldMkLst>
          <pc:docMk/>
          <pc:sldMk cId="361862395" sldId="366"/>
        </pc:sldMkLst>
      </pc:sldChg>
      <pc:sldChg chg="modSp add mod ord">
        <pc:chgData name="Daniel Felipe Romero Bernal" userId="d29dba75d7369b69" providerId="LiveId" clId="{06E6C3CC-26FD-5E68-B402-655CE2F8189A}" dt="2025-10-24T17:28:44.409" v="2546" actId="20577"/>
        <pc:sldMkLst>
          <pc:docMk/>
          <pc:sldMk cId="2450358504" sldId="367"/>
        </pc:sldMkLst>
        <pc:spChg chg="mod">
          <ac:chgData name="Daniel Felipe Romero Bernal" userId="d29dba75d7369b69" providerId="LiveId" clId="{06E6C3CC-26FD-5E68-B402-655CE2F8189A}" dt="2025-10-24T17:28:44.409" v="2546" actId="20577"/>
          <ac:spMkLst>
            <pc:docMk/>
            <pc:sldMk cId="2450358504" sldId="367"/>
            <ac:spMk id="2" creationId="{0CEC0ACA-0626-6DB6-A185-99BF2310B0F8}"/>
          </ac:spMkLst>
        </pc:spChg>
        <pc:spChg chg="mod">
          <ac:chgData name="Daniel Felipe Romero Bernal" userId="d29dba75d7369b69" providerId="LiveId" clId="{06E6C3CC-26FD-5E68-B402-655CE2F8189A}" dt="2025-10-24T17:28:40.674" v="2544" actId="20577"/>
          <ac:spMkLst>
            <pc:docMk/>
            <pc:sldMk cId="2450358504" sldId="367"/>
            <ac:spMk id="4" creationId="{DC4A56EC-E210-BD95-7CA5-262FCF0AA257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8712200" cy="5667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O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1387138" y="0"/>
            <a:ext cx="8712200" cy="5667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C5E1EA-6013-8C48-BE75-7FD525A971B7}" type="datetimeFigureOut">
              <a:rPr lang="en-CO" smtClean="0"/>
              <a:t>31/10/25</a:t>
            </a:fld>
            <a:endParaRPr lang="en-CO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O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0742613"/>
            <a:ext cx="8712200" cy="5667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1387138" y="10742613"/>
            <a:ext cx="8712200" cy="5667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6A669E-4560-E742-B665-88BBF6CAA3D1}" type="slidenum">
              <a:rPr lang="en-CO" smtClean="0"/>
              <a:t>‹#›</a:t>
            </a:fld>
            <a:endParaRPr lang="en-CO"/>
          </a:p>
        </p:txBody>
      </p:sp>
    </p:spTree>
    <p:extLst>
      <p:ext uri="{BB962C8B-B14F-4D97-AF65-F5344CB8AC3E}">
        <p14:creationId xmlns:p14="http://schemas.microsoft.com/office/powerpoint/2010/main" val="32404622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6A669E-4560-E742-B665-88BBF6CAA3D1}" type="slidenum">
              <a:rPr lang="en-CO" smtClean="0"/>
              <a:t>33</a:t>
            </a:fld>
            <a:endParaRPr lang="en-CO"/>
          </a:p>
        </p:txBody>
      </p:sp>
    </p:spTree>
    <p:extLst>
      <p:ext uri="{BB962C8B-B14F-4D97-AF65-F5344CB8AC3E}">
        <p14:creationId xmlns:p14="http://schemas.microsoft.com/office/powerpoint/2010/main" val="35913158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8389561A-75C5-A438-9BB0-84BEB3E26B5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"/>
            <a:ext cx="20186650" cy="1135498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855B2940-E47F-E285-A95F-0F847364675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97"/>
            <a:ext cx="20347521" cy="11445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3382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C65D3CD9-9E57-2C2E-1EDA-73EB997156E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9484" y="0"/>
            <a:ext cx="13134616" cy="2745176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D263857B-7F5B-147A-E9FA-539F65C25D7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28612" y="1158875"/>
            <a:ext cx="10218978" cy="9624002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5CC4688C-435E-AA60-7F63-BBA53F17804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86250" y="549275"/>
            <a:ext cx="2088572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2201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5894951" y="0"/>
            <a:ext cx="14209394" cy="11308715"/>
          </a:xfrm>
          <a:custGeom>
            <a:avLst/>
            <a:gdLst/>
            <a:ahLst/>
            <a:cxnLst/>
            <a:rect l="l" t="t" r="r" b="b"/>
            <a:pathLst>
              <a:path w="14209394" h="11308715">
                <a:moveTo>
                  <a:pt x="14209148" y="0"/>
                </a:moveTo>
                <a:lnTo>
                  <a:pt x="0" y="0"/>
                </a:lnTo>
                <a:lnTo>
                  <a:pt x="0" y="11308556"/>
                </a:lnTo>
                <a:lnTo>
                  <a:pt x="14209148" y="11308556"/>
                </a:lnTo>
                <a:lnTo>
                  <a:pt x="14209148" y="0"/>
                </a:lnTo>
                <a:close/>
              </a:path>
            </a:pathLst>
          </a:custGeom>
          <a:solidFill>
            <a:srgbClr val="F8F4EB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A91930B7-9C38-5C2D-663B-E2625F67AC7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86250" y="549275"/>
            <a:ext cx="2104726" cy="69110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1308715" cy="11308715"/>
          </a:xfrm>
          <a:custGeom>
            <a:avLst/>
            <a:gdLst/>
            <a:ahLst/>
            <a:cxnLst/>
            <a:rect l="l" t="t" r="r" b="b"/>
            <a:pathLst>
              <a:path w="11308715" h="11308715">
                <a:moveTo>
                  <a:pt x="11308556" y="0"/>
                </a:moveTo>
                <a:lnTo>
                  <a:pt x="0" y="0"/>
                </a:lnTo>
                <a:lnTo>
                  <a:pt x="0" y="11308556"/>
                </a:lnTo>
                <a:lnTo>
                  <a:pt x="11308556" y="11308556"/>
                </a:lnTo>
                <a:lnTo>
                  <a:pt x="11308556" y="0"/>
                </a:lnTo>
                <a:close/>
              </a:path>
            </a:pathLst>
          </a:custGeom>
          <a:solidFill>
            <a:srgbClr val="FF051E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C78F4E27-A30C-9E6F-A950-F3C285D35B4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86250" y="549275"/>
            <a:ext cx="2104726" cy="69110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675FBBFD-8B9D-A60D-32EE-0466FF9D066A}"/>
              </a:ext>
            </a:extLst>
          </p:cNvPr>
          <p:cNvSpPr/>
          <p:nvPr userDrawn="1"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FF051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EA8C968B-6900-E09C-728E-6CF848948DE2}"/>
              </a:ext>
            </a:extLst>
          </p:cNvPr>
          <p:cNvSpPr/>
          <p:nvPr userDrawn="1"/>
        </p:nvSpPr>
        <p:spPr>
          <a:xfrm>
            <a:off x="2422668" y="1566986"/>
            <a:ext cx="15259050" cy="8174990"/>
          </a:xfrm>
          <a:custGeom>
            <a:avLst/>
            <a:gdLst/>
            <a:ahLst/>
            <a:cxnLst/>
            <a:rect l="l" t="t" r="r" b="b"/>
            <a:pathLst>
              <a:path w="15259050" h="8174990">
                <a:moveTo>
                  <a:pt x="15017165" y="0"/>
                </a:moveTo>
                <a:lnTo>
                  <a:pt x="241594" y="0"/>
                </a:lnTo>
                <a:lnTo>
                  <a:pt x="192901" y="4909"/>
                </a:lnTo>
                <a:lnTo>
                  <a:pt x="147550" y="18988"/>
                </a:lnTo>
                <a:lnTo>
                  <a:pt x="106511" y="41265"/>
                </a:lnTo>
                <a:lnTo>
                  <a:pt x="70757" y="70767"/>
                </a:lnTo>
                <a:lnTo>
                  <a:pt x="41257" y="106522"/>
                </a:lnTo>
                <a:lnTo>
                  <a:pt x="18984" y="147558"/>
                </a:lnTo>
                <a:lnTo>
                  <a:pt x="4907" y="192903"/>
                </a:lnTo>
                <a:lnTo>
                  <a:pt x="0" y="241584"/>
                </a:lnTo>
                <a:lnTo>
                  <a:pt x="0" y="7932994"/>
                </a:lnTo>
                <a:lnTo>
                  <a:pt x="4907" y="7981690"/>
                </a:lnTo>
                <a:lnTo>
                  <a:pt x="18984" y="8027043"/>
                </a:lnTo>
                <a:lnTo>
                  <a:pt x="41257" y="8068081"/>
                </a:lnTo>
                <a:lnTo>
                  <a:pt x="70757" y="8103835"/>
                </a:lnTo>
                <a:lnTo>
                  <a:pt x="106511" y="8133334"/>
                </a:lnTo>
                <a:lnTo>
                  <a:pt x="147550" y="8155606"/>
                </a:lnTo>
                <a:lnTo>
                  <a:pt x="192901" y="8169681"/>
                </a:lnTo>
                <a:lnTo>
                  <a:pt x="241594" y="8174588"/>
                </a:lnTo>
                <a:lnTo>
                  <a:pt x="1968442" y="8174588"/>
                </a:lnTo>
                <a:lnTo>
                  <a:pt x="2017738" y="8172068"/>
                </a:lnTo>
                <a:lnTo>
                  <a:pt x="2066142" y="8164604"/>
                </a:lnTo>
                <a:lnTo>
                  <a:pt x="2113306" y="8152342"/>
                </a:lnTo>
                <a:lnTo>
                  <a:pt x="2158880" y="8135427"/>
                </a:lnTo>
                <a:lnTo>
                  <a:pt x="2202514" y="8114004"/>
                </a:lnTo>
                <a:lnTo>
                  <a:pt x="2243857" y="8088219"/>
                </a:lnTo>
                <a:lnTo>
                  <a:pt x="2282561" y="8058217"/>
                </a:lnTo>
                <a:lnTo>
                  <a:pt x="2318274" y="8024143"/>
                </a:lnTo>
                <a:lnTo>
                  <a:pt x="2351677" y="7989048"/>
                </a:lnTo>
                <a:lnTo>
                  <a:pt x="2385310" y="7954175"/>
                </a:lnTo>
                <a:lnTo>
                  <a:pt x="2419173" y="7919526"/>
                </a:lnTo>
                <a:lnTo>
                  <a:pt x="2453263" y="7885101"/>
                </a:lnTo>
                <a:lnTo>
                  <a:pt x="2487581" y="7850901"/>
                </a:lnTo>
                <a:lnTo>
                  <a:pt x="2522124" y="7816929"/>
                </a:lnTo>
                <a:lnTo>
                  <a:pt x="2556891" y="7783184"/>
                </a:lnTo>
                <a:lnTo>
                  <a:pt x="2591882" y="7749669"/>
                </a:lnTo>
                <a:lnTo>
                  <a:pt x="2627095" y="7716384"/>
                </a:lnTo>
                <a:lnTo>
                  <a:pt x="2662528" y="7683331"/>
                </a:lnTo>
                <a:lnTo>
                  <a:pt x="2698181" y="7650511"/>
                </a:lnTo>
                <a:lnTo>
                  <a:pt x="2734052" y="7617924"/>
                </a:lnTo>
                <a:lnTo>
                  <a:pt x="2770141" y="7585573"/>
                </a:lnTo>
                <a:lnTo>
                  <a:pt x="2806445" y="7553459"/>
                </a:lnTo>
                <a:lnTo>
                  <a:pt x="2842964" y="7521582"/>
                </a:lnTo>
                <a:lnTo>
                  <a:pt x="2879696" y="7489944"/>
                </a:lnTo>
                <a:lnTo>
                  <a:pt x="2916641" y="7458547"/>
                </a:lnTo>
                <a:lnTo>
                  <a:pt x="2953796" y="7427390"/>
                </a:lnTo>
                <a:lnTo>
                  <a:pt x="2991161" y="7396477"/>
                </a:lnTo>
                <a:lnTo>
                  <a:pt x="3028735" y="7365807"/>
                </a:lnTo>
                <a:lnTo>
                  <a:pt x="3066516" y="7335382"/>
                </a:lnTo>
                <a:lnTo>
                  <a:pt x="3104503" y="7305203"/>
                </a:lnTo>
                <a:lnTo>
                  <a:pt x="3142695" y="7275271"/>
                </a:lnTo>
                <a:lnTo>
                  <a:pt x="3181091" y="7245588"/>
                </a:lnTo>
                <a:lnTo>
                  <a:pt x="3219689" y="7216155"/>
                </a:lnTo>
                <a:lnTo>
                  <a:pt x="3258489" y="7186973"/>
                </a:lnTo>
                <a:lnTo>
                  <a:pt x="3297488" y="7158044"/>
                </a:lnTo>
                <a:lnTo>
                  <a:pt x="3336686" y="7129367"/>
                </a:lnTo>
                <a:lnTo>
                  <a:pt x="3376082" y="7100946"/>
                </a:lnTo>
                <a:lnTo>
                  <a:pt x="3415674" y="7072780"/>
                </a:lnTo>
                <a:lnTo>
                  <a:pt x="3455461" y="7044871"/>
                </a:lnTo>
                <a:lnTo>
                  <a:pt x="3495442" y="7017221"/>
                </a:lnTo>
                <a:lnTo>
                  <a:pt x="3535615" y="6989830"/>
                </a:lnTo>
                <a:lnTo>
                  <a:pt x="3575980" y="6962700"/>
                </a:lnTo>
                <a:lnTo>
                  <a:pt x="3616535" y="6935831"/>
                </a:lnTo>
                <a:lnTo>
                  <a:pt x="3657280" y="6909226"/>
                </a:lnTo>
                <a:lnTo>
                  <a:pt x="3698211" y="6882885"/>
                </a:lnTo>
                <a:lnTo>
                  <a:pt x="3739330" y="6856810"/>
                </a:lnTo>
                <a:lnTo>
                  <a:pt x="3780634" y="6831001"/>
                </a:lnTo>
                <a:lnTo>
                  <a:pt x="3822122" y="6805461"/>
                </a:lnTo>
                <a:lnTo>
                  <a:pt x="3863792" y="6780189"/>
                </a:lnTo>
                <a:lnTo>
                  <a:pt x="3905645" y="6755188"/>
                </a:lnTo>
                <a:lnTo>
                  <a:pt x="3947678" y="6730459"/>
                </a:lnTo>
                <a:lnTo>
                  <a:pt x="3989890" y="6706002"/>
                </a:lnTo>
                <a:lnTo>
                  <a:pt x="4032280" y="6681820"/>
                </a:lnTo>
                <a:lnTo>
                  <a:pt x="4074847" y="6657912"/>
                </a:lnTo>
                <a:lnTo>
                  <a:pt x="4117589" y="6634281"/>
                </a:lnTo>
                <a:lnTo>
                  <a:pt x="4160506" y="6610928"/>
                </a:lnTo>
                <a:lnTo>
                  <a:pt x="4203595" y="6587853"/>
                </a:lnTo>
                <a:lnTo>
                  <a:pt x="4246857" y="6565059"/>
                </a:lnTo>
                <a:lnTo>
                  <a:pt x="4290289" y="6542546"/>
                </a:lnTo>
                <a:lnTo>
                  <a:pt x="4333891" y="6520315"/>
                </a:lnTo>
                <a:lnTo>
                  <a:pt x="4377661" y="6498368"/>
                </a:lnTo>
                <a:lnTo>
                  <a:pt x="4421598" y="6476706"/>
                </a:lnTo>
                <a:lnTo>
                  <a:pt x="4465701" y="6455331"/>
                </a:lnTo>
                <a:lnTo>
                  <a:pt x="4509968" y="6434242"/>
                </a:lnTo>
                <a:lnTo>
                  <a:pt x="4554398" y="6413442"/>
                </a:lnTo>
                <a:lnTo>
                  <a:pt x="4598991" y="6392932"/>
                </a:lnTo>
                <a:lnTo>
                  <a:pt x="4643745" y="6372712"/>
                </a:lnTo>
                <a:lnTo>
                  <a:pt x="4688658" y="6352785"/>
                </a:lnTo>
                <a:lnTo>
                  <a:pt x="4733729" y="6333151"/>
                </a:lnTo>
                <a:lnTo>
                  <a:pt x="4778958" y="6313812"/>
                </a:lnTo>
                <a:lnTo>
                  <a:pt x="4824343" y="6294769"/>
                </a:lnTo>
                <a:lnTo>
                  <a:pt x="4869883" y="6276022"/>
                </a:lnTo>
                <a:lnTo>
                  <a:pt x="4915576" y="6257574"/>
                </a:lnTo>
                <a:lnTo>
                  <a:pt x="4961421" y="6239425"/>
                </a:lnTo>
                <a:lnTo>
                  <a:pt x="5007418" y="6221577"/>
                </a:lnTo>
                <a:lnTo>
                  <a:pt x="5053564" y="6204031"/>
                </a:lnTo>
                <a:lnTo>
                  <a:pt x="5099859" y="6186788"/>
                </a:lnTo>
                <a:lnTo>
                  <a:pt x="5146302" y="6169849"/>
                </a:lnTo>
                <a:lnTo>
                  <a:pt x="5192891" y="6153215"/>
                </a:lnTo>
                <a:lnTo>
                  <a:pt x="5239624" y="6136889"/>
                </a:lnTo>
                <a:lnTo>
                  <a:pt x="5286502" y="6120870"/>
                </a:lnTo>
                <a:lnTo>
                  <a:pt x="5333522" y="6105160"/>
                </a:lnTo>
                <a:lnTo>
                  <a:pt x="5380683" y="6089760"/>
                </a:lnTo>
                <a:lnTo>
                  <a:pt x="5427985" y="6074673"/>
                </a:lnTo>
                <a:lnTo>
                  <a:pt x="5475425" y="6059897"/>
                </a:lnTo>
                <a:lnTo>
                  <a:pt x="5523003" y="6045436"/>
                </a:lnTo>
                <a:lnTo>
                  <a:pt x="5570718" y="6031290"/>
                </a:lnTo>
                <a:lnTo>
                  <a:pt x="5618567" y="6017460"/>
                </a:lnTo>
                <a:lnTo>
                  <a:pt x="5666551" y="6003948"/>
                </a:lnTo>
                <a:lnTo>
                  <a:pt x="5714667" y="5990755"/>
                </a:lnTo>
                <a:lnTo>
                  <a:pt x="5762915" y="5977881"/>
                </a:lnTo>
                <a:lnTo>
                  <a:pt x="5811294" y="5965329"/>
                </a:lnTo>
                <a:lnTo>
                  <a:pt x="5859801" y="5953100"/>
                </a:lnTo>
                <a:lnTo>
                  <a:pt x="5908436" y="5941193"/>
                </a:lnTo>
                <a:lnTo>
                  <a:pt x="5957198" y="5929612"/>
                </a:lnTo>
                <a:lnTo>
                  <a:pt x="6006086" y="5918357"/>
                </a:lnTo>
                <a:lnTo>
                  <a:pt x="6055097" y="5907429"/>
                </a:lnTo>
                <a:lnTo>
                  <a:pt x="6104232" y="5896829"/>
                </a:lnTo>
                <a:lnTo>
                  <a:pt x="6153488" y="5886560"/>
                </a:lnTo>
                <a:lnTo>
                  <a:pt x="6202865" y="5876621"/>
                </a:lnTo>
                <a:lnTo>
                  <a:pt x="6252361" y="5867014"/>
                </a:lnTo>
                <a:lnTo>
                  <a:pt x="6301976" y="5857740"/>
                </a:lnTo>
                <a:lnTo>
                  <a:pt x="6351707" y="5848801"/>
                </a:lnTo>
                <a:lnTo>
                  <a:pt x="6401554" y="5840198"/>
                </a:lnTo>
                <a:lnTo>
                  <a:pt x="6451515" y="5831932"/>
                </a:lnTo>
                <a:lnTo>
                  <a:pt x="6501590" y="5824004"/>
                </a:lnTo>
                <a:lnTo>
                  <a:pt x="6551776" y="5816415"/>
                </a:lnTo>
                <a:lnTo>
                  <a:pt x="6602074" y="5809166"/>
                </a:lnTo>
                <a:lnTo>
                  <a:pt x="6652481" y="5802260"/>
                </a:lnTo>
                <a:lnTo>
                  <a:pt x="6702996" y="5795696"/>
                </a:lnTo>
                <a:lnTo>
                  <a:pt x="6753618" y="5789477"/>
                </a:lnTo>
                <a:lnTo>
                  <a:pt x="6804346" y="5783603"/>
                </a:lnTo>
                <a:lnTo>
                  <a:pt x="6855179" y="5778076"/>
                </a:lnTo>
                <a:lnTo>
                  <a:pt x="6906115" y="5772897"/>
                </a:lnTo>
                <a:lnTo>
                  <a:pt x="6957154" y="5768066"/>
                </a:lnTo>
                <a:lnTo>
                  <a:pt x="7008293" y="5763586"/>
                </a:lnTo>
                <a:lnTo>
                  <a:pt x="7059533" y="5759457"/>
                </a:lnTo>
                <a:lnTo>
                  <a:pt x="7110871" y="5755681"/>
                </a:lnTo>
                <a:lnTo>
                  <a:pt x="7162306" y="5752259"/>
                </a:lnTo>
                <a:lnTo>
                  <a:pt x="7213837" y="5749192"/>
                </a:lnTo>
                <a:lnTo>
                  <a:pt x="7265463" y="5746481"/>
                </a:lnTo>
                <a:lnTo>
                  <a:pt x="7317183" y="5744128"/>
                </a:lnTo>
                <a:lnTo>
                  <a:pt x="7368995" y="5742133"/>
                </a:lnTo>
                <a:lnTo>
                  <a:pt x="7420899" y="5740499"/>
                </a:lnTo>
                <a:lnTo>
                  <a:pt x="7472892" y="5739225"/>
                </a:lnTo>
                <a:lnTo>
                  <a:pt x="7524975" y="5738314"/>
                </a:lnTo>
                <a:lnTo>
                  <a:pt x="7577145" y="5737767"/>
                </a:lnTo>
                <a:lnTo>
                  <a:pt x="7629401" y="5737584"/>
                </a:lnTo>
                <a:lnTo>
                  <a:pt x="7681656" y="5737767"/>
                </a:lnTo>
                <a:lnTo>
                  <a:pt x="7733824" y="5738314"/>
                </a:lnTo>
                <a:lnTo>
                  <a:pt x="7785905" y="5739225"/>
                </a:lnTo>
                <a:lnTo>
                  <a:pt x="7837897" y="5740499"/>
                </a:lnTo>
                <a:lnTo>
                  <a:pt x="7889800" y="5742133"/>
                </a:lnTo>
                <a:lnTo>
                  <a:pt x="7941611" y="5744128"/>
                </a:lnTo>
                <a:lnTo>
                  <a:pt x="7993330" y="5746481"/>
                </a:lnTo>
                <a:lnTo>
                  <a:pt x="8044955" y="5749192"/>
                </a:lnTo>
                <a:lnTo>
                  <a:pt x="8096485" y="5752259"/>
                </a:lnTo>
                <a:lnTo>
                  <a:pt x="8147919" y="5755681"/>
                </a:lnTo>
                <a:lnTo>
                  <a:pt x="8199256" y="5759457"/>
                </a:lnTo>
                <a:lnTo>
                  <a:pt x="8250494" y="5763586"/>
                </a:lnTo>
                <a:lnTo>
                  <a:pt x="8301633" y="5768066"/>
                </a:lnTo>
                <a:lnTo>
                  <a:pt x="8352670" y="5772897"/>
                </a:lnTo>
                <a:lnTo>
                  <a:pt x="8403605" y="5778076"/>
                </a:lnTo>
                <a:lnTo>
                  <a:pt x="8454437" y="5783603"/>
                </a:lnTo>
                <a:lnTo>
                  <a:pt x="8505165" y="5789477"/>
                </a:lnTo>
                <a:lnTo>
                  <a:pt x="8555786" y="5795696"/>
                </a:lnTo>
                <a:lnTo>
                  <a:pt x="8606300" y="5802260"/>
                </a:lnTo>
                <a:lnTo>
                  <a:pt x="8656706" y="5809166"/>
                </a:lnTo>
                <a:lnTo>
                  <a:pt x="8707003" y="5816415"/>
                </a:lnTo>
                <a:lnTo>
                  <a:pt x="8757189" y="5824004"/>
                </a:lnTo>
                <a:lnTo>
                  <a:pt x="8807263" y="5831932"/>
                </a:lnTo>
                <a:lnTo>
                  <a:pt x="8857223" y="5840198"/>
                </a:lnTo>
                <a:lnTo>
                  <a:pt x="8907069" y="5848801"/>
                </a:lnTo>
                <a:lnTo>
                  <a:pt x="8956800" y="5857740"/>
                </a:lnTo>
                <a:lnTo>
                  <a:pt x="9006413" y="5867014"/>
                </a:lnTo>
                <a:lnTo>
                  <a:pt x="9055909" y="5876621"/>
                </a:lnTo>
                <a:lnTo>
                  <a:pt x="9105285" y="5886560"/>
                </a:lnTo>
                <a:lnTo>
                  <a:pt x="9154541" y="5896829"/>
                </a:lnTo>
                <a:lnTo>
                  <a:pt x="9203675" y="5907429"/>
                </a:lnTo>
                <a:lnTo>
                  <a:pt x="9252686" y="5918357"/>
                </a:lnTo>
                <a:lnTo>
                  <a:pt x="9301573" y="5929612"/>
                </a:lnTo>
                <a:lnTo>
                  <a:pt x="9350334" y="5941193"/>
                </a:lnTo>
                <a:lnTo>
                  <a:pt x="9398969" y="5953100"/>
                </a:lnTo>
                <a:lnTo>
                  <a:pt x="9447476" y="5965329"/>
                </a:lnTo>
                <a:lnTo>
                  <a:pt x="9495853" y="5977881"/>
                </a:lnTo>
                <a:lnTo>
                  <a:pt x="9544101" y="5990755"/>
                </a:lnTo>
                <a:lnTo>
                  <a:pt x="9592217" y="6003948"/>
                </a:lnTo>
                <a:lnTo>
                  <a:pt x="9640200" y="6017460"/>
                </a:lnTo>
                <a:lnTo>
                  <a:pt x="9688049" y="6031290"/>
                </a:lnTo>
                <a:lnTo>
                  <a:pt x="9735763" y="6045436"/>
                </a:lnTo>
                <a:lnTo>
                  <a:pt x="9783341" y="6059897"/>
                </a:lnTo>
                <a:lnTo>
                  <a:pt x="9830781" y="6074673"/>
                </a:lnTo>
                <a:lnTo>
                  <a:pt x="9878082" y="6089760"/>
                </a:lnTo>
                <a:lnTo>
                  <a:pt x="9925243" y="6105160"/>
                </a:lnTo>
                <a:lnTo>
                  <a:pt x="9972263" y="6120870"/>
                </a:lnTo>
                <a:lnTo>
                  <a:pt x="10019140" y="6136889"/>
                </a:lnTo>
                <a:lnTo>
                  <a:pt x="10065873" y="6153215"/>
                </a:lnTo>
                <a:lnTo>
                  <a:pt x="10112462" y="6169849"/>
                </a:lnTo>
                <a:lnTo>
                  <a:pt x="10158904" y="6186788"/>
                </a:lnTo>
                <a:lnTo>
                  <a:pt x="10205199" y="6204031"/>
                </a:lnTo>
                <a:lnTo>
                  <a:pt x="10251345" y="6221577"/>
                </a:lnTo>
                <a:lnTo>
                  <a:pt x="10297341" y="6239425"/>
                </a:lnTo>
                <a:lnTo>
                  <a:pt x="10343186" y="6257574"/>
                </a:lnTo>
                <a:lnTo>
                  <a:pt x="10388879" y="6276022"/>
                </a:lnTo>
                <a:lnTo>
                  <a:pt x="10434418" y="6294769"/>
                </a:lnTo>
                <a:lnTo>
                  <a:pt x="10479803" y="6313812"/>
                </a:lnTo>
                <a:lnTo>
                  <a:pt x="10525032" y="6333151"/>
                </a:lnTo>
                <a:lnTo>
                  <a:pt x="10570103" y="6352785"/>
                </a:lnTo>
                <a:lnTo>
                  <a:pt x="10615016" y="6372712"/>
                </a:lnTo>
                <a:lnTo>
                  <a:pt x="10659769" y="6392932"/>
                </a:lnTo>
                <a:lnTo>
                  <a:pt x="10704362" y="6413442"/>
                </a:lnTo>
                <a:lnTo>
                  <a:pt x="10748792" y="6434242"/>
                </a:lnTo>
                <a:lnTo>
                  <a:pt x="10793059" y="6455331"/>
                </a:lnTo>
                <a:lnTo>
                  <a:pt x="10837162" y="6476706"/>
                </a:lnTo>
                <a:lnTo>
                  <a:pt x="10881099" y="6498368"/>
                </a:lnTo>
                <a:lnTo>
                  <a:pt x="10924869" y="6520315"/>
                </a:lnTo>
                <a:lnTo>
                  <a:pt x="10968470" y="6542546"/>
                </a:lnTo>
                <a:lnTo>
                  <a:pt x="11011902" y="6565059"/>
                </a:lnTo>
                <a:lnTo>
                  <a:pt x="11055164" y="6587853"/>
                </a:lnTo>
                <a:lnTo>
                  <a:pt x="11098254" y="6610928"/>
                </a:lnTo>
                <a:lnTo>
                  <a:pt x="11141170" y="6634281"/>
                </a:lnTo>
                <a:lnTo>
                  <a:pt x="11183912" y="6657912"/>
                </a:lnTo>
                <a:lnTo>
                  <a:pt x="11226479" y="6681820"/>
                </a:lnTo>
                <a:lnTo>
                  <a:pt x="11268869" y="6706002"/>
                </a:lnTo>
                <a:lnTo>
                  <a:pt x="11311081" y="6730459"/>
                </a:lnTo>
                <a:lnTo>
                  <a:pt x="11353114" y="6755188"/>
                </a:lnTo>
                <a:lnTo>
                  <a:pt x="11394966" y="6780189"/>
                </a:lnTo>
                <a:lnTo>
                  <a:pt x="11436637" y="6805461"/>
                </a:lnTo>
                <a:lnTo>
                  <a:pt x="11478125" y="6831001"/>
                </a:lnTo>
                <a:lnTo>
                  <a:pt x="11519429" y="6856810"/>
                </a:lnTo>
                <a:lnTo>
                  <a:pt x="11560547" y="6882885"/>
                </a:lnTo>
                <a:lnTo>
                  <a:pt x="11601479" y="6909226"/>
                </a:lnTo>
                <a:lnTo>
                  <a:pt x="11642223" y="6935831"/>
                </a:lnTo>
                <a:lnTo>
                  <a:pt x="11682779" y="6962700"/>
                </a:lnTo>
                <a:lnTo>
                  <a:pt x="11723144" y="6989830"/>
                </a:lnTo>
                <a:lnTo>
                  <a:pt x="11763317" y="7017221"/>
                </a:lnTo>
                <a:lnTo>
                  <a:pt x="11803298" y="7044871"/>
                </a:lnTo>
                <a:lnTo>
                  <a:pt x="11843085" y="7072780"/>
                </a:lnTo>
                <a:lnTo>
                  <a:pt x="11882677" y="7100946"/>
                </a:lnTo>
                <a:lnTo>
                  <a:pt x="11922073" y="7129367"/>
                </a:lnTo>
                <a:lnTo>
                  <a:pt x="11961271" y="7158044"/>
                </a:lnTo>
                <a:lnTo>
                  <a:pt x="12000270" y="7186973"/>
                </a:lnTo>
                <a:lnTo>
                  <a:pt x="12039070" y="7216155"/>
                </a:lnTo>
                <a:lnTo>
                  <a:pt x="12077668" y="7245588"/>
                </a:lnTo>
                <a:lnTo>
                  <a:pt x="12116063" y="7275271"/>
                </a:lnTo>
                <a:lnTo>
                  <a:pt x="12154256" y="7305203"/>
                </a:lnTo>
                <a:lnTo>
                  <a:pt x="12192243" y="7335382"/>
                </a:lnTo>
                <a:lnTo>
                  <a:pt x="12230024" y="7365807"/>
                </a:lnTo>
                <a:lnTo>
                  <a:pt x="12267598" y="7396477"/>
                </a:lnTo>
                <a:lnTo>
                  <a:pt x="12304963" y="7427390"/>
                </a:lnTo>
                <a:lnTo>
                  <a:pt x="12342119" y="7458547"/>
                </a:lnTo>
                <a:lnTo>
                  <a:pt x="12379063" y="7489944"/>
                </a:lnTo>
                <a:lnTo>
                  <a:pt x="12415795" y="7521582"/>
                </a:lnTo>
                <a:lnTo>
                  <a:pt x="12452314" y="7553459"/>
                </a:lnTo>
                <a:lnTo>
                  <a:pt x="12488619" y="7585573"/>
                </a:lnTo>
                <a:lnTo>
                  <a:pt x="12524707" y="7617924"/>
                </a:lnTo>
                <a:lnTo>
                  <a:pt x="12560578" y="7650511"/>
                </a:lnTo>
                <a:lnTo>
                  <a:pt x="12596231" y="7683331"/>
                </a:lnTo>
                <a:lnTo>
                  <a:pt x="12631665" y="7716384"/>
                </a:lnTo>
                <a:lnTo>
                  <a:pt x="12666877" y="7749669"/>
                </a:lnTo>
                <a:lnTo>
                  <a:pt x="12701868" y="7783184"/>
                </a:lnTo>
                <a:lnTo>
                  <a:pt x="12736636" y="7816929"/>
                </a:lnTo>
                <a:lnTo>
                  <a:pt x="12771179" y="7850901"/>
                </a:lnTo>
                <a:lnTo>
                  <a:pt x="12805496" y="7885101"/>
                </a:lnTo>
                <a:lnTo>
                  <a:pt x="12839587" y="7919526"/>
                </a:lnTo>
                <a:lnTo>
                  <a:pt x="12873449" y="7954175"/>
                </a:lnTo>
                <a:lnTo>
                  <a:pt x="12907082" y="7989048"/>
                </a:lnTo>
                <a:lnTo>
                  <a:pt x="12940485" y="8024143"/>
                </a:lnTo>
                <a:lnTo>
                  <a:pt x="12976193" y="8058217"/>
                </a:lnTo>
                <a:lnTo>
                  <a:pt x="13014894" y="8088219"/>
                </a:lnTo>
                <a:lnTo>
                  <a:pt x="13056237" y="8114004"/>
                </a:lnTo>
                <a:lnTo>
                  <a:pt x="13099872" y="8135427"/>
                </a:lnTo>
                <a:lnTo>
                  <a:pt x="13145448" y="8152342"/>
                </a:lnTo>
                <a:lnTo>
                  <a:pt x="13192614" y="8164604"/>
                </a:lnTo>
                <a:lnTo>
                  <a:pt x="13241021" y="8172068"/>
                </a:lnTo>
                <a:lnTo>
                  <a:pt x="13290317" y="8174588"/>
                </a:lnTo>
                <a:lnTo>
                  <a:pt x="15017165" y="8174588"/>
                </a:lnTo>
                <a:lnTo>
                  <a:pt x="15065858" y="8169681"/>
                </a:lnTo>
                <a:lnTo>
                  <a:pt x="15111210" y="8155606"/>
                </a:lnTo>
                <a:lnTo>
                  <a:pt x="15152248" y="8133334"/>
                </a:lnTo>
                <a:lnTo>
                  <a:pt x="15188003" y="8103835"/>
                </a:lnTo>
                <a:lnTo>
                  <a:pt x="15217503" y="8068081"/>
                </a:lnTo>
                <a:lnTo>
                  <a:pt x="15239776" y="8027043"/>
                </a:lnTo>
                <a:lnTo>
                  <a:pt x="15253852" y="7981690"/>
                </a:lnTo>
                <a:lnTo>
                  <a:pt x="15258760" y="7932994"/>
                </a:lnTo>
                <a:lnTo>
                  <a:pt x="15258760" y="241584"/>
                </a:lnTo>
                <a:lnTo>
                  <a:pt x="15253852" y="192903"/>
                </a:lnTo>
                <a:lnTo>
                  <a:pt x="15239776" y="147558"/>
                </a:lnTo>
                <a:lnTo>
                  <a:pt x="15217503" y="106522"/>
                </a:lnTo>
                <a:lnTo>
                  <a:pt x="15188003" y="70767"/>
                </a:lnTo>
                <a:lnTo>
                  <a:pt x="15152248" y="41265"/>
                </a:lnTo>
                <a:lnTo>
                  <a:pt x="15111210" y="18988"/>
                </a:lnTo>
                <a:lnTo>
                  <a:pt x="15065858" y="4909"/>
                </a:lnTo>
                <a:lnTo>
                  <a:pt x="15017165" y="0"/>
                </a:lnTo>
                <a:close/>
              </a:path>
            </a:pathLst>
          </a:custGeom>
          <a:solidFill>
            <a:srgbClr val="FCF5EB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79B4F45-D38D-274D-5546-722F82FC6E2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5250" y="10074275"/>
            <a:ext cx="2133600" cy="70058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">
            <a:extLst>
              <a:ext uri="{FF2B5EF4-FFF2-40B4-BE49-F238E27FC236}">
                <a16:creationId xmlns:a16="http://schemas.microsoft.com/office/drawing/2014/main" id="{EF2B4810-D27F-08E0-675B-A5D389A65BDF}"/>
              </a:ext>
            </a:extLst>
          </p:cNvPr>
          <p:cNvSpPr/>
          <p:nvPr userDrawn="1"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EBAD6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374F20A5-52F5-4DD4-9770-8E43C3C71DA3}"/>
              </a:ext>
            </a:extLst>
          </p:cNvPr>
          <p:cNvSpPr/>
          <p:nvPr userDrawn="1"/>
        </p:nvSpPr>
        <p:spPr>
          <a:xfrm>
            <a:off x="2422668" y="1566986"/>
            <a:ext cx="15259050" cy="8174990"/>
          </a:xfrm>
          <a:custGeom>
            <a:avLst/>
            <a:gdLst/>
            <a:ahLst/>
            <a:cxnLst/>
            <a:rect l="l" t="t" r="r" b="b"/>
            <a:pathLst>
              <a:path w="15259050" h="8174990">
                <a:moveTo>
                  <a:pt x="15017165" y="0"/>
                </a:moveTo>
                <a:lnTo>
                  <a:pt x="241594" y="0"/>
                </a:lnTo>
                <a:lnTo>
                  <a:pt x="192901" y="4909"/>
                </a:lnTo>
                <a:lnTo>
                  <a:pt x="147550" y="18988"/>
                </a:lnTo>
                <a:lnTo>
                  <a:pt x="106511" y="41265"/>
                </a:lnTo>
                <a:lnTo>
                  <a:pt x="70757" y="70767"/>
                </a:lnTo>
                <a:lnTo>
                  <a:pt x="41257" y="106522"/>
                </a:lnTo>
                <a:lnTo>
                  <a:pt x="18984" y="147558"/>
                </a:lnTo>
                <a:lnTo>
                  <a:pt x="4907" y="192903"/>
                </a:lnTo>
                <a:lnTo>
                  <a:pt x="0" y="241584"/>
                </a:lnTo>
                <a:lnTo>
                  <a:pt x="0" y="7932994"/>
                </a:lnTo>
                <a:lnTo>
                  <a:pt x="4907" y="7981690"/>
                </a:lnTo>
                <a:lnTo>
                  <a:pt x="18984" y="8027043"/>
                </a:lnTo>
                <a:lnTo>
                  <a:pt x="41257" y="8068081"/>
                </a:lnTo>
                <a:lnTo>
                  <a:pt x="70757" y="8103835"/>
                </a:lnTo>
                <a:lnTo>
                  <a:pt x="106511" y="8133334"/>
                </a:lnTo>
                <a:lnTo>
                  <a:pt x="147550" y="8155606"/>
                </a:lnTo>
                <a:lnTo>
                  <a:pt x="192901" y="8169681"/>
                </a:lnTo>
                <a:lnTo>
                  <a:pt x="241594" y="8174588"/>
                </a:lnTo>
                <a:lnTo>
                  <a:pt x="1968442" y="8174588"/>
                </a:lnTo>
                <a:lnTo>
                  <a:pt x="2017738" y="8172068"/>
                </a:lnTo>
                <a:lnTo>
                  <a:pt x="2066142" y="8164604"/>
                </a:lnTo>
                <a:lnTo>
                  <a:pt x="2113306" y="8152342"/>
                </a:lnTo>
                <a:lnTo>
                  <a:pt x="2158880" y="8135427"/>
                </a:lnTo>
                <a:lnTo>
                  <a:pt x="2202514" y="8114004"/>
                </a:lnTo>
                <a:lnTo>
                  <a:pt x="2243857" y="8088219"/>
                </a:lnTo>
                <a:lnTo>
                  <a:pt x="2282561" y="8058217"/>
                </a:lnTo>
                <a:lnTo>
                  <a:pt x="2318274" y="8024143"/>
                </a:lnTo>
                <a:lnTo>
                  <a:pt x="2351677" y="7989048"/>
                </a:lnTo>
                <a:lnTo>
                  <a:pt x="2385310" y="7954175"/>
                </a:lnTo>
                <a:lnTo>
                  <a:pt x="2419173" y="7919526"/>
                </a:lnTo>
                <a:lnTo>
                  <a:pt x="2453263" y="7885101"/>
                </a:lnTo>
                <a:lnTo>
                  <a:pt x="2487581" y="7850901"/>
                </a:lnTo>
                <a:lnTo>
                  <a:pt x="2522124" y="7816929"/>
                </a:lnTo>
                <a:lnTo>
                  <a:pt x="2556891" y="7783184"/>
                </a:lnTo>
                <a:lnTo>
                  <a:pt x="2591882" y="7749669"/>
                </a:lnTo>
                <a:lnTo>
                  <a:pt x="2627095" y="7716384"/>
                </a:lnTo>
                <a:lnTo>
                  <a:pt x="2662528" y="7683331"/>
                </a:lnTo>
                <a:lnTo>
                  <a:pt x="2698181" y="7650511"/>
                </a:lnTo>
                <a:lnTo>
                  <a:pt x="2734052" y="7617924"/>
                </a:lnTo>
                <a:lnTo>
                  <a:pt x="2770141" y="7585573"/>
                </a:lnTo>
                <a:lnTo>
                  <a:pt x="2806445" y="7553459"/>
                </a:lnTo>
                <a:lnTo>
                  <a:pt x="2842964" y="7521582"/>
                </a:lnTo>
                <a:lnTo>
                  <a:pt x="2879696" y="7489944"/>
                </a:lnTo>
                <a:lnTo>
                  <a:pt x="2916641" y="7458547"/>
                </a:lnTo>
                <a:lnTo>
                  <a:pt x="2953796" y="7427390"/>
                </a:lnTo>
                <a:lnTo>
                  <a:pt x="2991161" y="7396477"/>
                </a:lnTo>
                <a:lnTo>
                  <a:pt x="3028735" y="7365807"/>
                </a:lnTo>
                <a:lnTo>
                  <a:pt x="3066516" y="7335382"/>
                </a:lnTo>
                <a:lnTo>
                  <a:pt x="3104503" y="7305203"/>
                </a:lnTo>
                <a:lnTo>
                  <a:pt x="3142695" y="7275271"/>
                </a:lnTo>
                <a:lnTo>
                  <a:pt x="3181091" y="7245588"/>
                </a:lnTo>
                <a:lnTo>
                  <a:pt x="3219689" y="7216155"/>
                </a:lnTo>
                <a:lnTo>
                  <a:pt x="3258489" y="7186973"/>
                </a:lnTo>
                <a:lnTo>
                  <a:pt x="3297488" y="7158044"/>
                </a:lnTo>
                <a:lnTo>
                  <a:pt x="3336686" y="7129367"/>
                </a:lnTo>
                <a:lnTo>
                  <a:pt x="3376082" y="7100946"/>
                </a:lnTo>
                <a:lnTo>
                  <a:pt x="3415674" y="7072780"/>
                </a:lnTo>
                <a:lnTo>
                  <a:pt x="3455461" y="7044871"/>
                </a:lnTo>
                <a:lnTo>
                  <a:pt x="3495442" y="7017221"/>
                </a:lnTo>
                <a:lnTo>
                  <a:pt x="3535615" y="6989830"/>
                </a:lnTo>
                <a:lnTo>
                  <a:pt x="3575980" y="6962700"/>
                </a:lnTo>
                <a:lnTo>
                  <a:pt x="3616535" y="6935831"/>
                </a:lnTo>
                <a:lnTo>
                  <a:pt x="3657280" y="6909226"/>
                </a:lnTo>
                <a:lnTo>
                  <a:pt x="3698211" y="6882885"/>
                </a:lnTo>
                <a:lnTo>
                  <a:pt x="3739330" y="6856810"/>
                </a:lnTo>
                <a:lnTo>
                  <a:pt x="3780634" y="6831001"/>
                </a:lnTo>
                <a:lnTo>
                  <a:pt x="3822122" y="6805461"/>
                </a:lnTo>
                <a:lnTo>
                  <a:pt x="3863792" y="6780189"/>
                </a:lnTo>
                <a:lnTo>
                  <a:pt x="3905645" y="6755188"/>
                </a:lnTo>
                <a:lnTo>
                  <a:pt x="3947678" y="6730459"/>
                </a:lnTo>
                <a:lnTo>
                  <a:pt x="3989890" y="6706002"/>
                </a:lnTo>
                <a:lnTo>
                  <a:pt x="4032280" y="6681820"/>
                </a:lnTo>
                <a:lnTo>
                  <a:pt x="4074847" y="6657912"/>
                </a:lnTo>
                <a:lnTo>
                  <a:pt x="4117589" y="6634281"/>
                </a:lnTo>
                <a:lnTo>
                  <a:pt x="4160506" y="6610928"/>
                </a:lnTo>
                <a:lnTo>
                  <a:pt x="4203595" y="6587853"/>
                </a:lnTo>
                <a:lnTo>
                  <a:pt x="4246857" y="6565059"/>
                </a:lnTo>
                <a:lnTo>
                  <a:pt x="4290289" y="6542546"/>
                </a:lnTo>
                <a:lnTo>
                  <a:pt x="4333891" y="6520315"/>
                </a:lnTo>
                <a:lnTo>
                  <a:pt x="4377661" y="6498368"/>
                </a:lnTo>
                <a:lnTo>
                  <a:pt x="4421598" y="6476706"/>
                </a:lnTo>
                <a:lnTo>
                  <a:pt x="4465701" y="6455331"/>
                </a:lnTo>
                <a:lnTo>
                  <a:pt x="4509968" y="6434242"/>
                </a:lnTo>
                <a:lnTo>
                  <a:pt x="4554398" y="6413442"/>
                </a:lnTo>
                <a:lnTo>
                  <a:pt x="4598991" y="6392932"/>
                </a:lnTo>
                <a:lnTo>
                  <a:pt x="4643745" y="6372712"/>
                </a:lnTo>
                <a:lnTo>
                  <a:pt x="4688658" y="6352785"/>
                </a:lnTo>
                <a:lnTo>
                  <a:pt x="4733729" y="6333151"/>
                </a:lnTo>
                <a:lnTo>
                  <a:pt x="4778958" y="6313812"/>
                </a:lnTo>
                <a:lnTo>
                  <a:pt x="4824343" y="6294769"/>
                </a:lnTo>
                <a:lnTo>
                  <a:pt x="4869883" y="6276022"/>
                </a:lnTo>
                <a:lnTo>
                  <a:pt x="4915576" y="6257574"/>
                </a:lnTo>
                <a:lnTo>
                  <a:pt x="4961421" y="6239425"/>
                </a:lnTo>
                <a:lnTo>
                  <a:pt x="5007418" y="6221577"/>
                </a:lnTo>
                <a:lnTo>
                  <a:pt x="5053564" y="6204031"/>
                </a:lnTo>
                <a:lnTo>
                  <a:pt x="5099859" y="6186788"/>
                </a:lnTo>
                <a:lnTo>
                  <a:pt x="5146302" y="6169849"/>
                </a:lnTo>
                <a:lnTo>
                  <a:pt x="5192891" y="6153215"/>
                </a:lnTo>
                <a:lnTo>
                  <a:pt x="5239624" y="6136889"/>
                </a:lnTo>
                <a:lnTo>
                  <a:pt x="5286502" y="6120870"/>
                </a:lnTo>
                <a:lnTo>
                  <a:pt x="5333522" y="6105160"/>
                </a:lnTo>
                <a:lnTo>
                  <a:pt x="5380683" y="6089760"/>
                </a:lnTo>
                <a:lnTo>
                  <a:pt x="5427985" y="6074673"/>
                </a:lnTo>
                <a:lnTo>
                  <a:pt x="5475425" y="6059897"/>
                </a:lnTo>
                <a:lnTo>
                  <a:pt x="5523003" y="6045436"/>
                </a:lnTo>
                <a:lnTo>
                  <a:pt x="5570718" y="6031290"/>
                </a:lnTo>
                <a:lnTo>
                  <a:pt x="5618567" y="6017460"/>
                </a:lnTo>
                <a:lnTo>
                  <a:pt x="5666551" y="6003948"/>
                </a:lnTo>
                <a:lnTo>
                  <a:pt x="5714667" y="5990755"/>
                </a:lnTo>
                <a:lnTo>
                  <a:pt x="5762915" y="5977881"/>
                </a:lnTo>
                <a:lnTo>
                  <a:pt x="5811294" y="5965329"/>
                </a:lnTo>
                <a:lnTo>
                  <a:pt x="5859801" y="5953100"/>
                </a:lnTo>
                <a:lnTo>
                  <a:pt x="5908436" y="5941193"/>
                </a:lnTo>
                <a:lnTo>
                  <a:pt x="5957198" y="5929612"/>
                </a:lnTo>
                <a:lnTo>
                  <a:pt x="6006086" y="5918357"/>
                </a:lnTo>
                <a:lnTo>
                  <a:pt x="6055097" y="5907429"/>
                </a:lnTo>
                <a:lnTo>
                  <a:pt x="6104232" y="5896829"/>
                </a:lnTo>
                <a:lnTo>
                  <a:pt x="6153488" y="5886560"/>
                </a:lnTo>
                <a:lnTo>
                  <a:pt x="6202865" y="5876621"/>
                </a:lnTo>
                <a:lnTo>
                  <a:pt x="6252361" y="5867014"/>
                </a:lnTo>
                <a:lnTo>
                  <a:pt x="6301976" y="5857740"/>
                </a:lnTo>
                <a:lnTo>
                  <a:pt x="6351707" y="5848801"/>
                </a:lnTo>
                <a:lnTo>
                  <a:pt x="6401554" y="5840198"/>
                </a:lnTo>
                <a:lnTo>
                  <a:pt x="6451515" y="5831932"/>
                </a:lnTo>
                <a:lnTo>
                  <a:pt x="6501590" y="5824004"/>
                </a:lnTo>
                <a:lnTo>
                  <a:pt x="6551776" y="5816415"/>
                </a:lnTo>
                <a:lnTo>
                  <a:pt x="6602074" y="5809166"/>
                </a:lnTo>
                <a:lnTo>
                  <a:pt x="6652481" y="5802260"/>
                </a:lnTo>
                <a:lnTo>
                  <a:pt x="6702996" y="5795696"/>
                </a:lnTo>
                <a:lnTo>
                  <a:pt x="6753618" y="5789477"/>
                </a:lnTo>
                <a:lnTo>
                  <a:pt x="6804346" y="5783603"/>
                </a:lnTo>
                <a:lnTo>
                  <a:pt x="6855179" y="5778076"/>
                </a:lnTo>
                <a:lnTo>
                  <a:pt x="6906115" y="5772897"/>
                </a:lnTo>
                <a:lnTo>
                  <a:pt x="6957154" y="5768066"/>
                </a:lnTo>
                <a:lnTo>
                  <a:pt x="7008293" y="5763586"/>
                </a:lnTo>
                <a:lnTo>
                  <a:pt x="7059533" y="5759457"/>
                </a:lnTo>
                <a:lnTo>
                  <a:pt x="7110871" y="5755681"/>
                </a:lnTo>
                <a:lnTo>
                  <a:pt x="7162306" y="5752259"/>
                </a:lnTo>
                <a:lnTo>
                  <a:pt x="7213837" y="5749192"/>
                </a:lnTo>
                <a:lnTo>
                  <a:pt x="7265463" y="5746481"/>
                </a:lnTo>
                <a:lnTo>
                  <a:pt x="7317183" y="5744128"/>
                </a:lnTo>
                <a:lnTo>
                  <a:pt x="7368995" y="5742133"/>
                </a:lnTo>
                <a:lnTo>
                  <a:pt x="7420899" y="5740499"/>
                </a:lnTo>
                <a:lnTo>
                  <a:pt x="7472892" y="5739225"/>
                </a:lnTo>
                <a:lnTo>
                  <a:pt x="7524975" y="5738314"/>
                </a:lnTo>
                <a:lnTo>
                  <a:pt x="7577145" y="5737767"/>
                </a:lnTo>
                <a:lnTo>
                  <a:pt x="7629401" y="5737584"/>
                </a:lnTo>
                <a:lnTo>
                  <a:pt x="7681656" y="5737767"/>
                </a:lnTo>
                <a:lnTo>
                  <a:pt x="7733824" y="5738314"/>
                </a:lnTo>
                <a:lnTo>
                  <a:pt x="7785905" y="5739225"/>
                </a:lnTo>
                <a:lnTo>
                  <a:pt x="7837897" y="5740499"/>
                </a:lnTo>
                <a:lnTo>
                  <a:pt x="7889800" y="5742133"/>
                </a:lnTo>
                <a:lnTo>
                  <a:pt x="7941611" y="5744128"/>
                </a:lnTo>
                <a:lnTo>
                  <a:pt x="7993330" y="5746481"/>
                </a:lnTo>
                <a:lnTo>
                  <a:pt x="8044955" y="5749192"/>
                </a:lnTo>
                <a:lnTo>
                  <a:pt x="8096485" y="5752259"/>
                </a:lnTo>
                <a:lnTo>
                  <a:pt x="8147919" y="5755681"/>
                </a:lnTo>
                <a:lnTo>
                  <a:pt x="8199256" y="5759457"/>
                </a:lnTo>
                <a:lnTo>
                  <a:pt x="8250494" y="5763586"/>
                </a:lnTo>
                <a:lnTo>
                  <a:pt x="8301633" y="5768066"/>
                </a:lnTo>
                <a:lnTo>
                  <a:pt x="8352670" y="5772897"/>
                </a:lnTo>
                <a:lnTo>
                  <a:pt x="8403605" y="5778076"/>
                </a:lnTo>
                <a:lnTo>
                  <a:pt x="8454437" y="5783603"/>
                </a:lnTo>
                <a:lnTo>
                  <a:pt x="8505165" y="5789477"/>
                </a:lnTo>
                <a:lnTo>
                  <a:pt x="8555786" y="5795696"/>
                </a:lnTo>
                <a:lnTo>
                  <a:pt x="8606300" y="5802260"/>
                </a:lnTo>
                <a:lnTo>
                  <a:pt x="8656706" y="5809166"/>
                </a:lnTo>
                <a:lnTo>
                  <a:pt x="8707003" y="5816415"/>
                </a:lnTo>
                <a:lnTo>
                  <a:pt x="8757189" y="5824004"/>
                </a:lnTo>
                <a:lnTo>
                  <a:pt x="8807263" y="5831932"/>
                </a:lnTo>
                <a:lnTo>
                  <a:pt x="8857223" y="5840198"/>
                </a:lnTo>
                <a:lnTo>
                  <a:pt x="8907069" y="5848801"/>
                </a:lnTo>
                <a:lnTo>
                  <a:pt x="8956800" y="5857740"/>
                </a:lnTo>
                <a:lnTo>
                  <a:pt x="9006413" y="5867014"/>
                </a:lnTo>
                <a:lnTo>
                  <a:pt x="9055909" y="5876621"/>
                </a:lnTo>
                <a:lnTo>
                  <a:pt x="9105285" y="5886560"/>
                </a:lnTo>
                <a:lnTo>
                  <a:pt x="9154541" y="5896829"/>
                </a:lnTo>
                <a:lnTo>
                  <a:pt x="9203675" y="5907429"/>
                </a:lnTo>
                <a:lnTo>
                  <a:pt x="9252686" y="5918357"/>
                </a:lnTo>
                <a:lnTo>
                  <a:pt x="9301573" y="5929612"/>
                </a:lnTo>
                <a:lnTo>
                  <a:pt x="9350334" y="5941193"/>
                </a:lnTo>
                <a:lnTo>
                  <a:pt x="9398969" y="5953100"/>
                </a:lnTo>
                <a:lnTo>
                  <a:pt x="9447476" y="5965329"/>
                </a:lnTo>
                <a:lnTo>
                  <a:pt x="9495853" y="5977881"/>
                </a:lnTo>
                <a:lnTo>
                  <a:pt x="9544101" y="5990755"/>
                </a:lnTo>
                <a:lnTo>
                  <a:pt x="9592217" y="6003948"/>
                </a:lnTo>
                <a:lnTo>
                  <a:pt x="9640200" y="6017460"/>
                </a:lnTo>
                <a:lnTo>
                  <a:pt x="9688049" y="6031290"/>
                </a:lnTo>
                <a:lnTo>
                  <a:pt x="9735763" y="6045436"/>
                </a:lnTo>
                <a:lnTo>
                  <a:pt x="9783341" y="6059897"/>
                </a:lnTo>
                <a:lnTo>
                  <a:pt x="9830781" y="6074673"/>
                </a:lnTo>
                <a:lnTo>
                  <a:pt x="9878082" y="6089760"/>
                </a:lnTo>
                <a:lnTo>
                  <a:pt x="9925243" y="6105160"/>
                </a:lnTo>
                <a:lnTo>
                  <a:pt x="9972263" y="6120870"/>
                </a:lnTo>
                <a:lnTo>
                  <a:pt x="10019140" y="6136889"/>
                </a:lnTo>
                <a:lnTo>
                  <a:pt x="10065873" y="6153215"/>
                </a:lnTo>
                <a:lnTo>
                  <a:pt x="10112462" y="6169849"/>
                </a:lnTo>
                <a:lnTo>
                  <a:pt x="10158904" y="6186788"/>
                </a:lnTo>
                <a:lnTo>
                  <a:pt x="10205199" y="6204031"/>
                </a:lnTo>
                <a:lnTo>
                  <a:pt x="10251345" y="6221577"/>
                </a:lnTo>
                <a:lnTo>
                  <a:pt x="10297341" y="6239425"/>
                </a:lnTo>
                <a:lnTo>
                  <a:pt x="10343186" y="6257574"/>
                </a:lnTo>
                <a:lnTo>
                  <a:pt x="10388879" y="6276022"/>
                </a:lnTo>
                <a:lnTo>
                  <a:pt x="10434418" y="6294769"/>
                </a:lnTo>
                <a:lnTo>
                  <a:pt x="10479803" y="6313812"/>
                </a:lnTo>
                <a:lnTo>
                  <a:pt x="10525032" y="6333151"/>
                </a:lnTo>
                <a:lnTo>
                  <a:pt x="10570103" y="6352785"/>
                </a:lnTo>
                <a:lnTo>
                  <a:pt x="10615016" y="6372712"/>
                </a:lnTo>
                <a:lnTo>
                  <a:pt x="10659769" y="6392932"/>
                </a:lnTo>
                <a:lnTo>
                  <a:pt x="10704362" y="6413442"/>
                </a:lnTo>
                <a:lnTo>
                  <a:pt x="10748792" y="6434242"/>
                </a:lnTo>
                <a:lnTo>
                  <a:pt x="10793059" y="6455331"/>
                </a:lnTo>
                <a:lnTo>
                  <a:pt x="10837162" y="6476706"/>
                </a:lnTo>
                <a:lnTo>
                  <a:pt x="10881099" y="6498368"/>
                </a:lnTo>
                <a:lnTo>
                  <a:pt x="10924869" y="6520315"/>
                </a:lnTo>
                <a:lnTo>
                  <a:pt x="10968470" y="6542546"/>
                </a:lnTo>
                <a:lnTo>
                  <a:pt x="11011902" y="6565059"/>
                </a:lnTo>
                <a:lnTo>
                  <a:pt x="11055164" y="6587853"/>
                </a:lnTo>
                <a:lnTo>
                  <a:pt x="11098254" y="6610928"/>
                </a:lnTo>
                <a:lnTo>
                  <a:pt x="11141170" y="6634281"/>
                </a:lnTo>
                <a:lnTo>
                  <a:pt x="11183912" y="6657912"/>
                </a:lnTo>
                <a:lnTo>
                  <a:pt x="11226479" y="6681820"/>
                </a:lnTo>
                <a:lnTo>
                  <a:pt x="11268869" y="6706002"/>
                </a:lnTo>
                <a:lnTo>
                  <a:pt x="11311081" y="6730459"/>
                </a:lnTo>
                <a:lnTo>
                  <a:pt x="11353114" y="6755188"/>
                </a:lnTo>
                <a:lnTo>
                  <a:pt x="11394966" y="6780189"/>
                </a:lnTo>
                <a:lnTo>
                  <a:pt x="11436637" y="6805461"/>
                </a:lnTo>
                <a:lnTo>
                  <a:pt x="11478125" y="6831001"/>
                </a:lnTo>
                <a:lnTo>
                  <a:pt x="11519429" y="6856810"/>
                </a:lnTo>
                <a:lnTo>
                  <a:pt x="11560547" y="6882885"/>
                </a:lnTo>
                <a:lnTo>
                  <a:pt x="11601479" y="6909226"/>
                </a:lnTo>
                <a:lnTo>
                  <a:pt x="11642223" y="6935831"/>
                </a:lnTo>
                <a:lnTo>
                  <a:pt x="11682779" y="6962700"/>
                </a:lnTo>
                <a:lnTo>
                  <a:pt x="11723144" y="6989830"/>
                </a:lnTo>
                <a:lnTo>
                  <a:pt x="11763317" y="7017221"/>
                </a:lnTo>
                <a:lnTo>
                  <a:pt x="11803298" y="7044871"/>
                </a:lnTo>
                <a:lnTo>
                  <a:pt x="11843085" y="7072780"/>
                </a:lnTo>
                <a:lnTo>
                  <a:pt x="11882677" y="7100946"/>
                </a:lnTo>
                <a:lnTo>
                  <a:pt x="11922073" y="7129367"/>
                </a:lnTo>
                <a:lnTo>
                  <a:pt x="11961271" y="7158044"/>
                </a:lnTo>
                <a:lnTo>
                  <a:pt x="12000270" y="7186973"/>
                </a:lnTo>
                <a:lnTo>
                  <a:pt x="12039070" y="7216155"/>
                </a:lnTo>
                <a:lnTo>
                  <a:pt x="12077668" y="7245588"/>
                </a:lnTo>
                <a:lnTo>
                  <a:pt x="12116063" y="7275271"/>
                </a:lnTo>
                <a:lnTo>
                  <a:pt x="12154256" y="7305203"/>
                </a:lnTo>
                <a:lnTo>
                  <a:pt x="12192243" y="7335382"/>
                </a:lnTo>
                <a:lnTo>
                  <a:pt x="12230024" y="7365807"/>
                </a:lnTo>
                <a:lnTo>
                  <a:pt x="12267598" y="7396477"/>
                </a:lnTo>
                <a:lnTo>
                  <a:pt x="12304963" y="7427390"/>
                </a:lnTo>
                <a:lnTo>
                  <a:pt x="12342119" y="7458547"/>
                </a:lnTo>
                <a:lnTo>
                  <a:pt x="12379063" y="7489944"/>
                </a:lnTo>
                <a:lnTo>
                  <a:pt x="12415795" y="7521582"/>
                </a:lnTo>
                <a:lnTo>
                  <a:pt x="12452314" y="7553459"/>
                </a:lnTo>
                <a:lnTo>
                  <a:pt x="12488619" y="7585573"/>
                </a:lnTo>
                <a:lnTo>
                  <a:pt x="12524707" y="7617924"/>
                </a:lnTo>
                <a:lnTo>
                  <a:pt x="12560578" y="7650511"/>
                </a:lnTo>
                <a:lnTo>
                  <a:pt x="12596231" y="7683331"/>
                </a:lnTo>
                <a:lnTo>
                  <a:pt x="12631665" y="7716384"/>
                </a:lnTo>
                <a:lnTo>
                  <a:pt x="12666877" y="7749669"/>
                </a:lnTo>
                <a:lnTo>
                  <a:pt x="12701868" y="7783184"/>
                </a:lnTo>
                <a:lnTo>
                  <a:pt x="12736636" y="7816929"/>
                </a:lnTo>
                <a:lnTo>
                  <a:pt x="12771179" y="7850901"/>
                </a:lnTo>
                <a:lnTo>
                  <a:pt x="12805496" y="7885101"/>
                </a:lnTo>
                <a:lnTo>
                  <a:pt x="12839587" y="7919526"/>
                </a:lnTo>
                <a:lnTo>
                  <a:pt x="12873449" y="7954175"/>
                </a:lnTo>
                <a:lnTo>
                  <a:pt x="12907082" y="7989048"/>
                </a:lnTo>
                <a:lnTo>
                  <a:pt x="12940485" y="8024143"/>
                </a:lnTo>
                <a:lnTo>
                  <a:pt x="12976193" y="8058217"/>
                </a:lnTo>
                <a:lnTo>
                  <a:pt x="13014894" y="8088219"/>
                </a:lnTo>
                <a:lnTo>
                  <a:pt x="13056237" y="8114004"/>
                </a:lnTo>
                <a:lnTo>
                  <a:pt x="13099872" y="8135427"/>
                </a:lnTo>
                <a:lnTo>
                  <a:pt x="13145448" y="8152342"/>
                </a:lnTo>
                <a:lnTo>
                  <a:pt x="13192614" y="8164604"/>
                </a:lnTo>
                <a:lnTo>
                  <a:pt x="13241021" y="8172068"/>
                </a:lnTo>
                <a:lnTo>
                  <a:pt x="13290317" y="8174588"/>
                </a:lnTo>
                <a:lnTo>
                  <a:pt x="15017165" y="8174588"/>
                </a:lnTo>
                <a:lnTo>
                  <a:pt x="15065858" y="8169681"/>
                </a:lnTo>
                <a:lnTo>
                  <a:pt x="15111210" y="8155606"/>
                </a:lnTo>
                <a:lnTo>
                  <a:pt x="15152248" y="8133334"/>
                </a:lnTo>
                <a:lnTo>
                  <a:pt x="15188003" y="8103835"/>
                </a:lnTo>
                <a:lnTo>
                  <a:pt x="15217503" y="8068081"/>
                </a:lnTo>
                <a:lnTo>
                  <a:pt x="15239776" y="8027043"/>
                </a:lnTo>
                <a:lnTo>
                  <a:pt x="15253852" y="7981690"/>
                </a:lnTo>
                <a:lnTo>
                  <a:pt x="15258760" y="7932994"/>
                </a:lnTo>
                <a:lnTo>
                  <a:pt x="15258760" y="241584"/>
                </a:lnTo>
                <a:lnTo>
                  <a:pt x="15253852" y="192903"/>
                </a:lnTo>
                <a:lnTo>
                  <a:pt x="15239776" y="147558"/>
                </a:lnTo>
                <a:lnTo>
                  <a:pt x="15217503" y="106522"/>
                </a:lnTo>
                <a:lnTo>
                  <a:pt x="15188003" y="70767"/>
                </a:lnTo>
                <a:lnTo>
                  <a:pt x="15152248" y="41265"/>
                </a:lnTo>
                <a:lnTo>
                  <a:pt x="15111210" y="18988"/>
                </a:lnTo>
                <a:lnTo>
                  <a:pt x="15065858" y="4909"/>
                </a:lnTo>
                <a:lnTo>
                  <a:pt x="15017165" y="0"/>
                </a:lnTo>
                <a:close/>
              </a:path>
            </a:pathLst>
          </a:custGeom>
          <a:solidFill>
            <a:srgbClr val="FCF5EB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2F3387D5-A49A-1FBF-34B1-4BE90F9FC5D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5250" y="10074275"/>
            <a:ext cx="2133600" cy="70058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AEB181B7-B39F-29DC-B535-9E0FF177020E}"/>
              </a:ext>
            </a:extLst>
          </p:cNvPr>
          <p:cNvSpPr/>
          <p:nvPr userDrawn="1"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D3C5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C0405629-822C-F927-24BD-4A62DDF405D5}"/>
              </a:ext>
            </a:extLst>
          </p:cNvPr>
          <p:cNvSpPr/>
          <p:nvPr userDrawn="1"/>
        </p:nvSpPr>
        <p:spPr>
          <a:xfrm>
            <a:off x="2422668" y="1566986"/>
            <a:ext cx="15259050" cy="8174990"/>
          </a:xfrm>
          <a:custGeom>
            <a:avLst/>
            <a:gdLst/>
            <a:ahLst/>
            <a:cxnLst/>
            <a:rect l="l" t="t" r="r" b="b"/>
            <a:pathLst>
              <a:path w="15259050" h="8174990">
                <a:moveTo>
                  <a:pt x="15017165" y="0"/>
                </a:moveTo>
                <a:lnTo>
                  <a:pt x="241594" y="0"/>
                </a:lnTo>
                <a:lnTo>
                  <a:pt x="192901" y="4909"/>
                </a:lnTo>
                <a:lnTo>
                  <a:pt x="147550" y="18988"/>
                </a:lnTo>
                <a:lnTo>
                  <a:pt x="106511" y="41265"/>
                </a:lnTo>
                <a:lnTo>
                  <a:pt x="70757" y="70767"/>
                </a:lnTo>
                <a:lnTo>
                  <a:pt x="41257" y="106522"/>
                </a:lnTo>
                <a:lnTo>
                  <a:pt x="18984" y="147558"/>
                </a:lnTo>
                <a:lnTo>
                  <a:pt x="4907" y="192903"/>
                </a:lnTo>
                <a:lnTo>
                  <a:pt x="0" y="241584"/>
                </a:lnTo>
                <a:lnTo>
                  <a:pt x="0" y="7932994"/>
                </a:lnTo>
                <a:lnTo>
                  <a:pt x="4907" y="7981690"/>
                </a:lnTo>
                <a:lnTo>
                  <a:pt x="18984" y="8027043"/>
                </a:lnTo>
                <a:lnTo>
                  <a:pt x="41257" y="8068081"/>
                </a:lnTo>
                <a:lnTo>
                  <a:pt x="70757" y="8103835"/>
                </a:lnTo>
                <a:lnTo>
                  <a:pt x="106511" y="8133334"/>
                </a:lnTo>
                <a:lnTo>
                  <a:pt x="147550" y="8155606"/>
                </a:lnTo>
                <a:lnTo>
                  <a:pt x="192901" y="8169681"/>
                </a:lnTo>
                <a:lnTo>
                  <a:pt x="241594" y="8174588"/>
                </a:lnTo>
                <a:lnTo>
                  <a:pt x="1968442" y="8174588"/>
                </a:lnTo>
                <a:lnTo>
                  <a:pt x="2017738" y="8172068"/>
                </a:lnTo>
                <a:lnTo>
                  <a:pt x="2066142" y="8164604"/>
                </a:lnTo>
                <a:lnTo>
                  <a:pt x="2113306" y="8152342"/>
                </a:lnTo>
                <a:lnTo>
                  <a:pt x="2158880" y="8135427"/>
                </a:lnTo>
                <a:lnTo>
                  <a:pt x="2202514" y="8114004"/>
                </a:lnTo>
                <a:lnTo>
                  <a:pt x="2243857" y="8088219"/>
                </a:lnTo>
                <a:lnTo>
                  <a:pt x="2282561" y="8058217"/>
                </a:lnTo>
                <a:lnTo>
                  <a:pt x="2318274" y="8024143"/>
                </a:lnTo>
                <a:lnTo>
                  <a:pt x="2351677" y="7989048"/>
                </a:lnTo>
                <a:lnTo>
                  <a:pt x="2385310" y="7954175"/>
                </a:lnTo>
                <a:lnTo>
                  <a:pt x="2419173" y="7919526"/>
                </a:lnTo>
                <a:lnTo>
                  <a:pt x="2453263" y="7885101"/>
                </a:lnTo>
                <a:lnTo>
                  <a:pt x="2487581" y="7850901"/>
                </a:lnTo>
                <a:lnTo>
                  <a:pt x="2522124" y="7816929"/>
                </a:lnTo>
                <a:lnTo>
                  <a:pt x="2556891" y="7783184"/>
                </a:lnTo>
                <a:lnTo>
                  <a:pt x="2591882" y="7749669"/>
                </a:lnTo>
                <a:lnTo>
                  <a:pt x="2627095" y="7716384"/>
                </a:lnTo>
                <a:lnTo>
                  <a:pt x="2662528" y="7683331"/>
                </a:lnTo>
                <a:lnTo>
                  <a:pt x="2698181" y="7650511"/>
                </a:lnTo>
                <a:lnTo>
                  <a:pt x="2734052" y="7617924"/>
                </a:lnTo>
                <a:lnTo>
                  <a:pt x="2770141" y="7585573"/>
                </a:lnTo>
                <a:lnTo>
                  <a:pt x="2806445" y="7553459"/>
                </a:lnTo>
                <a:lnTo>
                  <a:pt x="2842964" y="7521582"/>
                </a:lnTo>
                <a:lnTo>
                  <a:pt x="2879696" y="7489944"/>
                </a:lnTo>
                <a:lnTo>
                  <a:pt x="2916641" y="7458547"/>
                </a:lnTo>
                <a:lnTo>
                  <a:pt x="2953796" y="7427390"/>
                </a:lnTo>
                <a:lnTo>
                  <a:pt x="2991161" y="7396477"/>
                </a:lnTo>
                <a:lnTo>
                  <a:pt x="3028735" y="7365807"/>
                </a:lnTo>
                <a:lnTo>
                  <a:pt x="3066516" y="7335382"/>
                </a:lnTo>
                <a:lnTo>
                  <a:pt x="3104503" y="7305203"/>
                </a:lnTo>
                <a:lnTo>
                  <a:pt x="3142695" y="7275271"/>
                </a:lnTo>
                <a:lnTo>
                  <a:pt x="3181091" y="7245588"/>
                </a:lnTo>
                <a:lnTo>
                  <a:pt x="3219689" y="7216155"/>
                </a:lnTo>
                <a:lnTo>
                  <a:pt x="3258489" y="7186973"/>
                </a:lnTo>
                <a:lnTo>
                  <a:pt x="3297488" y="7158044"/>
                </a:lnTo>
                <a:lnTo>
                  <a:pt x="3336686" y="7129367"/>
                </a:lnTo>
                <a:lnTo>
                  <a:pt x="3376082" y="7100946"/>
                </a:lnTo>
                <a:lnTo>
                  <a:pt x="3415674" y="7072780"/>
                </a:lnTo>
                <a:lnTo>
                  <a:pt x="3455461" y="7044871"/>
                </a:lnTo>
                <a:lnTo>
                  <a:pt x="3495442" y="7017221"/>
                </a:lnTo>
                <a:lnTo>
                  <a:pt x="3535615" y="6989830"/>
                </a:lnTo>
                <a:lnTo>
                  <a:pt x="3575980" y="6962700"/>
                </a:lnTo>
                <a:lnTo>
                  <a:pt x="3616535" y="6935831"/>
                </a:lnTo>
                <a:lnTo>
                  <a:pt x="3657280" y="6909226"/>
                </a:lnTo>
                <a:lnTo>
                  <a:pt x="3698211" y="6882885"/>
                </a:lnTo>
                <a:lnTo>
                  <a:pt x="3739330" y="6856810"/>
                </a:lnTo>
                <a:lnTo>
                  <a:pt x="3780634" y="6831001"/>
                </a:lnTo>
                <a:lnTo>
                  <a:pt x="3822122" y="6805461"/>
                </a:lnTo>
                <a:lnTo>
                  <a:pt x="3863792" y="6780189"/>
                </a:lnTo>
                <a:lnTo>
                  <a:pt x="3905645" y="6755188"/>
                </a:lnTo>
                <a:lnTo>
                  <a:pt x="3947678" y="6730459"/>
                </a:lnTo>
                <a:lnTo>
                  <a:pt x="3989890" y="6706002"/>
                </a:lnTo>
                <a:lnTo>
                  <a:pt x="4032280" y="6681820"/>
                </a:lnTo>
                <a:lnTo>
                  <a:pt x="4074847" y="6657912"/>
                </a:lnTo>
                <a:lnTo>
                  <a:pt x="4117589" y="6634281"/>
                </a:lnTo>
                <a:lnTo>
                  <a:pt x="4160506" y="6610928"/>
                </a:lnTo>
                <a:lnTo>
                  <a:pt x="4203595" y="6587853"/>
                </a:lnTo>
                <a:lnTo>
                  <a:pt x="4246857" y="6565059"/>
                </a:lnTo>
                <a:lnTo>
                  <a:pt x="4290289" y="6542546"/>
                </a:lnTo>
                <a:lnTo>
                  <a:pt x="4333891" y="6520315"/>
                </a:lnTo>
                <a:lnTo>
                  <a:pt x="4377661" y="6498368"/>
                </a:lnTo>
                <a:lnTo>
                  <a:pt x="4421598" y="6476706"/>
                </a:lnTo>
                <a:lnTo>
                  <a:pt x="4465701" y="6455331"/>
                </a:lnTo>
                <a:lnTo>
                  <a:pt x="4509968" y="6434242"/>
                </a:lnTo>
                <a:lnTo>
                  <a:pt x="4554398" y="6413442"/>
                </a:lnTo>
                <a:lnTo>
                  <a:pt x="4598991" y="6392932"/>
                </a:lnTo>
                <a:lnTo>
                  <a:pt x="4643745" y="6372712"/>
                </a:lnTo>
                <a:lnTo>
                  <a:pt x="4688658" y="6352785"/>
                </a:lnTo>
                <a:lnTo>
                  <a:pt x="4733729" y="6333151"/>
                </a:lnTo>
                <a:lnTo>
                  <a:pt x="4778958" y="6313812"/>
                </a:lnTo>
                <a:lnTo>
                  <a:pt x="4824343" y="6294769"/>
                </a:lnTo>
                <a:lnTo>
                  <a:pt x="4869883" y="6276022"/>
                </a:lnTo>
                <a:lnTo>
                  <a:pt x="4915576" y="6257574"/>
                </a:lnTo>
                <a:lnTo>
                  <a:pt x="4961421" y="6239425"/>
                </a:lnTo>
                <a:lnTo>
                  <a:pt x="5007418" y="6221577"/>
                </a:lnTo>
                <a:lnTo>
                  <a:pt x="5053564" y="6204031"/>
                </a:lnTo>
                <a:lnTo>
                  <a:pt x="5099859" y="6186788"/>
                </a:lnTo>
                <a:lnTo>
                  <a:pt x="5146302" y="6169849"/>
                </a:lnTo>
                <a:lnTo>
                  <a:pt x="5192891" y="6153215"/>
                </a:lnTo>
                <a:lnTo>
                  <a:pt x="5239624" y="6136889"/>
                </a:lnTo>
                <a:lnTo>
                  <a:pt x="5286502" y="6120870"/>
                </a:lnTo>
                <a:lnTo>
                  <a:pt x="5333522" y="6105160"/>
                </a:lnTo>
                <a:lnTo>
                  <a:pt x="5380683" y="6089760"/>
                </a:lnTo>
                <a:lnTo>
                  <a:pt x="5427985" y="6074673"/>
                </a:lnTo>
                <a:lnTo>
                  <a:pt x="5475425" y="6059897"/>
                </a:lnTo>
                <a:lnTo>
                  <a:pt x="5523003" y="6045436"/>
                </a:lnTo>
                <a:lnTo>
                  <a:pt x="5570718" y="6031290"/>
                </a:lnTo>
                <a:lnTo>
                  <a:pt x="5618567" y="6017460"/>
                </a:lnTo>
                <a:lnTo>
                  <a:pt x="5666551" y="6003948"/>
                </a:lnTo>
                <a:lnTo>
                  <a:pt x="5714667" y="5990755"/>
                </a:lnTo>
                <a:lnTo>
                  <a:pt x="5762915" y="5977881"/>
                </a:lnTo>
                <a:lnTo>
                  <a:pt x="5811294" y="5965329"/>
                </a:lnTo>
                <a:lnTo>
                  <a:pt x="5859801" y="5953100"/>
                </a:lnTo>
                <a:lnTo>
                  <a:pt x="5908436" y="5941193"/>
                </a:lnTo>
                <a:lnTo>
                  <a:pt x="5957198" y="5929612"/>
                </a:lnTo>
                <a:lnTo>
                  <a:pt x="6006086" y="5918357"/>
                </a:lnTo>
                <a:lnTo>
                  <a:pt x="6055097" y="5907429"/>
                </a:lnTo>
                <a:lnTo>
                  <a:pt x="6104232" y="5896829"/>
                </a:lnTo>
                <a:lnTo>
                  <a:pt x="6153488" y="5886560"/>
                </a:lnTo>
                <a:lnTo>
                  <a:pt x="6202865" y="5876621"/>
                </a:lnTo>
                <a:lnTo>
                  <a:pt x="6252361" y="5867014"/>
                </a:lnTo>
                <a:lnTo>
                  <a:pt x="6301976" y="5857740"/>
                </a:lnTo>
                <a:lnTo>
                  <a:pt x="6351707" y="5848801"/>
                </a:lnTo>
                <a:lnTo>
                  <a:pt x="6401554" y="5840198"/>
                </a:lnTo>
                <a:lnTo>
                  <a:pt x="6451515" y="5831932"/>
                </a:lnTo>
                <a:lnTo>
                  <a:pt x="6501590" y="5824004"/>
                </a:lnTo>
                <a:lnTo>
                  <a:pt x="6551776" y="5816415"/>
                </a:lnTo>
                <a:lnTo>
                  <a:pt x="6602074" y="5809166"/>
                </a:lnTo>
                <a:lnTo>
                  <a:pt x="6652481" y="5802260"/>
                </a:lnTo>
                <a:lnTo>
                  <a:pt x="6702996" y="5795696"/>
                </a:lnTo>
                <a:lnTo>
                  <a:pt x="6753618" y="5789477"/>
                </a:lnTo>
                <a:lnTo>
                  <a:pt x="6804346" y="5783603"/>
                </a:lnTo>
                <a:lnTo>
                  <a:pt x="6855179" y="5778076"/>
                </a:lnTo>
                <a:lnTo>
                  <a:pt x="6906115" y="5772897"/>
                </a:lnTo>
                <a:lnTo>
                  <a:pt x="6957154" y="5768066"/>
                </a:lnTo>
                <a:lnTo>
                  <a:pt x="7008293" y="5763586"/>
                </a:lnTo>
                <a:lnTo>
                  <a:pt x="7059533" y="5759457"/>
                </a:lnTo>
                <a:lnTo>
                  <a:pt x="7110871" y="5755681"/>
                </a:lnTo>
                <a:lnTo>
                  <a:pt x="7162306" y="5752259"/>
                </a:lnTo>
                <a:lnTo>
                  <a:pt x="7213837" y="5749192"/>
                </a:lnTo>
                <a:lnTo>
                  <a:pt x="7265463" y="5746481"/>
                </a:lnTo>
                <a:lnTo>
                  <a:pt x="7317183" y="5744128"/>
                </a:lnTo>
                <a:lnTo>
                  <a:pt x="7368995" y="5742133"/>
                </a:lnTo>
                <a:lnTo>
                  <a:pt x="7420899" y="5740499"/>
                </a:lnTo>
                <a:lnTo>
                  <a:pt x="7472892" y="5739225"/>
                </a:lnTo>
                <a:lnTo>
                  <a:pt x="7524975" y="5738314"/>
                </a:lnTo>
                <a:lnTo>
                  <a:pt x="7577145" y="5737767"/>
                </a:lnTo>
                <a:lnTo>
                  <a:pt x="7629401" y="5737584"/>
                </a:lnTo>
                <a:lnTo>
                  <a:pt x="7681656" y="5737767"/>
                </a:lnTo>
                <a:lnTo>
                  <a:pt x="7733824" y="5738314"/>
                </a:lnTo>
                <a:lnTo>
                  <a:pt x="7785905" y="5739225"/>
                </a:lnTo>
                <a:lnTo>
                  <a:pt x="7837897" y="5740499"/>
                </a:lnTo>
                <a:lnTo>
                  <a:pt x="7889800" y="5742133"/>
                </a:lnTo>
                <a:lnTo>
                  <a:pt x="7941611" y="5744128"/>
                </a:lnTo>
                <a:lnTo>
                  <a:pt x="7993330" y="5746481"/>
                </a:lnTo>
                <a:lnTo>
                  <a:pt x="8044955" y="5749192"/>
                </a:lnTo>
                <a:lnTo>
                  <a:pt x="8096485" y="5752259"/>
                </a:lnTo>
                <a:lnTo>
                  <a:pt x="8147919" y="5755681"/>
                </a:lnTo>
                <a:lnTo>
                  <a:pt x="8199256" y="5759457"/>
                </a:lnTo>
                <a:lnTo>
                  <a:pt x="8250494" y="5763586"/>
                </a:lnTo>
                <a:lnTo>
                  <a:pt x="8301633" y="5768066"/>
                </a:lnTo>
                <a:lnTo>
                  <a:pt x="8352670" y="5772897"/>
                </a:lnTo>
                <a:lnTo>
                  <a:pt x="8403605" y="5778076"/>
                </a:lnTo>
                <a:lnTo>
                  <a:pt x="8454437" y="5783603"/>
                </a:lnTo>
                <a:lnTo>
                  <a:pt x="8505165" y="5789477"/>
                </a:lnTo>
                <a:lnTo>
                  <a:pt x="8555786" y="5795696"/>
                </a:lnTo>
                <a:lnTo>
                  <a:pt x="8606300" y="5802260"/>
                </a:lnTo>
                <a:lnTo>
                  <a:pt x="8656706" y="5809166"/>
                </a:lnTo>
                <a:lnTo>
                  <a:pt x="8707003" y="5816415"/>
                </a:lnTo>
                <a:lnTo>
                  <a:pt x="8757189" y="5824004"/>
                </a:lnTo>
                <a:lnTo>
                  <a:pt x="8807263" y="5831932"/>
                </a:lnTo>
                <a:lnTo>
                  <a:pt x="8857223" y="5840198"/>
                </a:lnTo>
                <a:lnTo>
                  <a:pt x="8907069" y="5848801"/>
                </a:lnTo>
                <a:lnTo>
                  <a:pt x="8956800" y="5857740"/>
                </a:lnTo>
                <a:lnTo>
                  <a:pt x="9006413" y="5867014"/>
                </a:lnTo>
                <a:lnTo>
                  <a:pt x="9055909" y="5876621"/>
                </a:lnTo>
                <a:lnTo>
                  <a:pt x="9105285" y="5886560"/>
                </a:lnTo>
                <a:lnTo>
                  <a:pt x="9154541" y="5896829"/>
                </a:lnTo>
                <a:lnTo>
                  <a:pt x="9203675" y="5907429"/>
                </a:lnTo>
                <a:lnTo>
                  <a:pt x="9252686" y="5918357"/>
                </a:lnTo>
                <a:lnTo>
                  <a:pt x="9301573" y="5929612"/>
                </a:lnTo>
                <a:lnTo>
                  <a:pt x="9350334" y="5941193"/>
                </a:lnTo>
                <a:lnTo>
                  <a:pt x="9398969" y="5953100"/>
                </a:lnTo>
                <a:lnTo>
                  <a:pt x="9447476" y="5965329"/>
                </a:lnTo>
                <a:lnTo>
                  <a:pt x="9495853" y="5977881"/>
                </a:lnTo>
                <a:lnTo>
                  <a:pt x="9544101" y="5990755"/>
                </a:lnTo>
                <a:lnTo>
                  <a:pt x="9592217" y="6003948"/>
                </a:lnTo>
                <a:lnTo>
                  <a:pt x="9640200" y="6017460"/>
                </a:lnTo>
                <a:lnTo>
                  <a:pt x="9688049" y="6031290"/>
                </a:lnTo>
                <a:lnTo>
                  <a:pt x="9735763" y="6045436"/>
                </a:lnTo>
                <a:lnTo>
                  <a:pt x="9783341" y="6059897"/>
                </a:lnTo>
                <a:lnTo>
                  <a:pt x="9830781" y="6074673"/>
                </a:lnTo>
                <a:lnTo>
                  <a:pt x="9878082" y="6089760"/>
                </a:lnTo>
                <a:lnTo>
                  <a:pt x="9925243" y="6105160"/>
                </a:lnTo>
                <a:lnTo>
                  <a:pt x="9972263" y="6120870"/>
                </a:lnTo>
                <a:lnTo>
                  <a:pt x="10019140" y="6136889"/>
                </a:lnTo>
                <a:lnTo>
                  <a:pt x="10065873" y="6153215"/>
                </a:lnTo>
                <a:lnTo>
                  <a:pt x="10112462" y="6169849"/>
                </a:lnTo>
                <a:lnTo>
                  <a:pt x="10158904" y="6186788"/>
                </a:lnTo>
                <a:lnTo>
                  <a:pt x="10205199" y="6204031"/>
                </a:lnTo>
                <a:lnTo>
                  <a:pt x="10251345" y="6221577"/>
                </a:lnTo>
                <a:lnTo>
                  <a:pt x="10297341" y="6239425"/>
                </a:lnTo>
                <a:lnTo>
                  <a:pt x="10343186" y="6257574"/>
                </a:lnTo>
                <a:lnTo>
                  <a:pt x="10388879" y="6276022"/>
                </a:lnTo>
                <a:lnTo>
                  <a:pt x="10434418" y="6294769"/>
                </a:lnTo>
                <a:lnTo>
                  <a:pt x="10479803" y="6313812"/>
                </a:lnTo>
                <a:lnTo>
                  <a:pt x="10525032" y="6333151"/>
                </a:lnTo>
                <a:lnTo>
                  <a:pt x="10570103" y="6352785"/>
                </a:lnTo>
                <a:lnTo>
                  <a:pt x="10615016" y="6372712"/>
                </a:lnTo>
                <a:lnTo>
                  <a:pt x="10659769" y="6392932"/>
                </a:lnTo>
                <a:lnTo>
                  <a:pt x="10704362" y="6413442"/>
                </a:lnTo>
                <a:lnTo>
                  <a:pt x="10748792" y="6434242"/>
                </a:lnTo>
                <a:lnTo>
                  <a:pt x="10793059" y="6455331"/>
                </a:lnTo>
                <a:lnTo>
                  <a:pt x="10837162" y="6476706"/>
                </a:lnTo>
                <a:lnTo>
                  <a:pt x="10881099" y="6498368"/>
                </a:lnTo>
                <a:lnTo>
                  <a:pt x="10924869" y="6520315"/>
                </a:lnTo>
                <a:lnTo>
                  <a:pt x="10968470" y="6542546"/>
                </a:lnTo>
                <a:lnTo>
                  <a:pt x="11011902" y="6565059"/>
                </a:lnTo>
                <a:lnTo>
                  <a:pt x="11055164" y="6587853"/>
                </a:lnTo>
                <a:lnTo>
                  <a:pt x="11098254" y="6610928"/>
                </a:lnTo>
                <a:lnTo>
                  <a:pt x="11141170" y="6634281"/>
                </a:lnTo>
                <a:lnTo>
                  <a:pt x="11183912" y="6657912"/>
                </a:lnTo>
                <a:lnTo>
                  <a:pt x="11226479" y="6681820"/>
                </a:lnTo>
                <a:lnTo>
                  <a:pt x="11268869" y="6706002"/>
                </a:lnTo>
                <a:lnTo>
                  <a:pt x="11311081" y="6730459"/>
                </a:lnTo>
                <a:lnTo>
                  <a:pt x="11353114" y="6755188"/>
                </a:lnTo>
                <a:lnTo>
                  <a:pt x="11394966" y="6780189"/>
                </a:lnTo>
                <a:lnTo>
                  <a:pt x="11436637" y="6805461"/>
                </a:lnTo>
                <a:lnTo>
                  <a:pt x="11478125" y="6831001"/>
                </a:lnTo>
                <a:lnTo>
                  <a:pt x="11519429" y="6856810"/>
                </a:lnTo>
                <a:lnTo>
                  <a:pt x="11560547" y="6882885"/>
                </a:lnTo>
                <a:lnTo>
                  <a:pt x="11601479" y="6909226"/>
                </a:lnTo>
                <a:lnTo>
                  <a:pt x="11642223" y="6935831"/>
                </a:lnTo>
                <a:lnTo>
                  <a:pt x="11682779" y="6962700"/>
                </a:lnTo>
                <a:lnTo>
                  <a:pt x="11723144" y="6989830"/>
                </a:lnTo>
                <a:lnTo>
                  <a:pt x="11763317" y="7017221"/>
                </a:lnTo>
                <a:lnTo>
                  <a:pt x="11803298" y="7044871"/>
                </a:lnTo>
                <a:lnTo>
                  <a:pt x="11843085" y="7072780"/>
                </a:lnTo>
                <a:lnTo>
                  <a:pt x="11882677" y="7100946"/>
                </a:lnTo>
                <a:lnTo>
                  <a:pt x="11922073" y="7129367"/>
                </a:lnTo>
                <a:lnTo>
                  <a:pt x="11961271" y="7158044"/>
                </a:lnTo>
                <a:lnTo>
                  <a:pt x="12000270" y="7186973"/>
                </a:lnTo>
                <a:lnTo>
                  <a:pt x="12039070" y="7216155"/>
                </a:lnTo>
                <a:lnTo>
                  <a:pt x="12077668" y="7245588"/>
                </a:lnTo>
                <a:lnTo>
                  <a:pt x="12116063" y="7275271"/>
                </a:lnTo>
                <a:lnTo>
                  <a:pt x="12154256" y="7305203"/>
                </a:lnTo>
                <a:lnTo>
                  <a:pt x="12192243" y="7335382"/>
                </a:lnTo>
                <a:lnTo>
                  <a:pt x="12230024" y="7365807"/>
                </a:lnTo>
                <a:lnTo>
                  <a:pt x="12267598" y="7396477"/>
                </a:lnTo>
                <a:lnTo>
                  <a:pt x="12304963" y="7427390"/>
                </a:lnTo>
                <a:lnTo>
                  <a:pt x="12342119" y="7458547"/>
                </a:lnTo>
                <a:lnTo>
                  <a:pt x="12379063" y="7489944"/>
                </a:lnTo>
                <a:lnTo>
                  <a:pt x="12415795" y="7521582"/>
                </a:lnTo>
                <a:lnTo>
                  <a:pt x="12452314" y="7553459"/>
                </a:lnTo>
                <a:lnTo>
                  <a:pt x="12488619" y="7585573"/>
                </a:lnTo>
                <a:lnTo>
                  <a:pt x="12524707" y="7617924"/>
                </a:lnTo>
                <a:lnTo>
                  <a:pt x="12560578" y="7650511"/>
                </a:lnTo>
                <a:lnTo>
                  <a:pt x="12596231" y="7683331"/>
                </a:lnTo>
                <a:lnTo>
                  <a:pt x="12631665" y="7716384"/>
                </a:lnTo>
                <a:lnTo>
                  <a:pt x="12666877" y="7749669"/>
                </a:lnTo>
                <a:lnTo>
                  <a:pt x="12701868" y="7783184"/>
                </a:lnTo>
                <a:lnTo>
                  <a:pt x="12736636" y="7816929"/>
                </a:lnTo>
                <a:lnTo>
                  <a:pt x="12771179" y="7850901"/>
                </a:lnTo>
                <a:lnTo>
                  <a:pt x="12805496" y="7885101"/>
                </a:lnTo>
                <a:lnTo>
                  <a:pt x="12839587" y="7919526"/>
                </a:lnTo>
                <a:lnTo>
                  <a:pt x="12873449" y="7954175"/>
                </a:lnTo>
                <a:lnTo>
                  <a:pt x="12907082" y="7989048"/>
                </a:lnTo>
                <a:lnTo>
                  <a:pt x="12940485" y="8024143"/>
                </a:lnTo>
                <a:lnTo>
                  <a:pt x="12976193" y="8058217"/>
                </a:lnTo>
                <a:lnTo>
                  <a:pt x="13014894" y="8088219"/>
                </a:lnTo>
                <a:lnTo>
                  <a:pt x="13056237" y="8114004"/>
                </a:lnTo>
                <a:lnTo>
                  <a:pt x="13099872" y="8135427"/>
                </a:lnTo>
                <a:lnTo>
                  <a:pt x="13145448" y="8152342"/>
                </a:lnTo>
                <a:lnTo>
                  <a:pt x="13192614" y="8164604"/>
                </a:lnTo>
                <a:lnTo>
                  <a:pt x="13241021" y="8172068"/>
                </a:lnTo>
                <a:lnTo>
                  <a:pt x="13290317" y="8174588"/>
                </a:lnTo>
                <a:lnTo>
                  <a:pt x="15017165" y="8174588"/>
                </a:lnTo>
                <a:lnTo>
                  <a:pt x="15065858" y="8169681"/>
                </a:lnTo>
                <a:lnTo>
                  <a:pt x="15111210" y="8155606"/>
                </a:lnTo>
                <a:lnTo>
                  <a:pt x="15152248" y="8133334"/>
                </a:lnTo>
                <a:lnTo>
                  <a:pt x="15188003" y="8103835"/>
                </a:lnTo>
                <a:lnTo>
                  <a:pt x="15217503" y="8068081"/>
                </a:lnTo>
                <a:lnTo>
                  <a:pt x="15239776" y="8027043"/>
                </a:lnTo>
                <a:lnTo>
                  <a:pt x="15253852" y="7981690"/>
                </a:lnTo>
                <a:lnTo>
                  <a:pt x="15258760" y="7932994"/>
                </a:lnTo>
                <a:lnTo>
                  <a:pt x="15258760" y="241584"/>
                </a:lnTo>
                <a:lnTo>
                  <a:pt x="15253852" y="192903"/>
                </a:lnTo>
                <a:lnTo>
                  <a:pt x="15239776" y="147558"/>
                </a:lnTo>
                <a:lnTo>
                  <a:pt x="15217503" y="106522"/>
                </a:lnTo>
                <a:lnTo>
                  <a:pt x="15188003" y="70767"/>
                </a:lnTo>
                <a:lnTo>
                  <a:pt x="15152248" y="41265"/>
                </a:lnTo>
                <a:lnTo>
                  <a:pt x="15111210" y="18988"/>
                </a:lnTo>
                <a:lnTo>
                  <a:pt x="15065858" y="4909"/>
                </a:lnTo>
                <a:lnTo>
                  <a:pt x="15017165" y="0"/>
                </a:lnTo>
                <a:close/>
              </a:path>
            </a:pathLst>
          </a:custGeom>
          <a:solidFill>
            <a:srgbClr val="FCF5EB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F91B221-6367-4694-A4D3-D53A7B00117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5250" y="10074275"/>
            <a:ext cx="2133600" cy="700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6153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5EF966DF-49B0-7B68-7000-BF5DF1EE111E}"/>
              </a:ext>
            </a:extLst>
          </p:cNvPr>
          <p:cNvSpPr/>
          <p:nvPr userDrawn="1"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E1EBE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CB042B35-C874-136A-B17C-304D839CDE28}"/>
              </a:ext>
            </a:extLst>
          </p:cNvPr>
          <p:cNvSpPr/>
          <p:nvPr userDrawn="1"/>
        </p:nvSpPr>
        <p:spPr>
          <a:xfrm>
            <a:off x="2422668" y="1566986"/>
            <a:ext cx="15259050" cy="8174990"/>
          </a:xfrm>
          <a:custGeom>
            <a:avLst/>
            <a:gdLst/>
            <a:ahLst/>
            <a:cxnLst/>
            <a:rect l="l" t="t" r="r" b="b"/>
            <a:pathLst>
              <a:path w="15259050" h="8174990">
                <a:moveTo>
                  <a:pt x="15017165" y="0"/>
                </a:moveTo>
                <a:lnTo>
                  <a:pt x="241594" y="0"/>
                </a:lnTo>
                <a:lnTo>
                  <a:pt x="192901" y="4909"/>
                </a:lnTo>
                <a:lnTo>
                  <a:pt x="147550" y="18988"/>
                </a:lnTo>
                <a:lnTo>
                  <a:pt x="106511" y="41265"/>
                </a:lnTo>
                <a:lnTo>
                  <a:pt x="70757" y="70767"/>
                </a:lnTo>
                <a:lnTo>
                  <a:pt x="41257" y="106522"/>
                </a:lnTo>
                <a:lnTo>
                  <a:pt x="18984" y="147558"/>
                </a:lnTo>
                <a:lnTo>
                  <a:pt x="4907" y="192903"/>
                </a:lnTo>
                <a:lnTo>
                  <a:pt x="0" y="241584"/>
                </a:lnTo>
                <a:lnTo>
                  <a:pt x="0" y="7932994"/>
                </a:lnTo>
                <a:lnTo>
                  <a:pt x="4907" y="7981690"/>
                </a:lnTo>
                <a:lnTo>
                  <a:pt x="18984" y="8027043"/>
                </a:lnTo>
                <a:lnTo>
                  <a:pt x="41257" y="8068081"/>
                </a:lnTo>
                <a:lnTo>
                  <a:pt x="70757" y="8103835"/>
                </a:lnTo>
                <a:lnTo>
                  <a:pt x="106511" y="8133334"/>
                </a:lnTo>
                <a:lnTo>
                  <a:pt x="147550" y="8155606"/>
                </a:lnTo>
                <a:lnTo>
                  <a:pt x="192901" y="8169681"/>
                </a:lnTo>
                <a:lnTo>
                  <a:pt x="241594" y="8174588"/>
                </a:lnTo>
                <a:lnTo>
                  <a:pt x="1968442" y="8174588"/>
                </a:lnTo>
                <a:lnTo>
                  <a:pt x="2017738" y="8172068"/>
                </a:lnTo>
                <a:lnTo>
                  <a:pt x="2066142" y="8164604"/>
                </a:lnTo>
                <a:lnTo>
                  <a:pt x="2113306" y="8152342"/>
                </a:lnTo>
                <a:lnTo>
                  <a:pt x="2158880" y="8135427"/>
                </a:lnTo>
                <a:lnTo>
                  <a:pt x="2202514" y="8114004"/>
                </a:lnTo>
                <a:lnTo>
                  <a:pt x="2243857" y="8088219"/>
                </a:lnTo>
                <a:lnTo>
                  <a:pt x="2282561" y="8058217"/>
                </a:lnTo>
                <a:lnTo>
                  <a:pt x="2318274" y="8024143"/>
                </a:lnTo>
                <a:lnTo>
                  <a:pt x="2351677" y="7989048"/>
                </a:lnTo>
                <a:lnTo>
                  <a:pt x="2385310" y="7954175"/>
                </a:lnTo>
                <a:lnTo>
                  <a:pt x="2419173" y="7919526"/>
                </a:lnTo>
                <a:lnTo>
                  <a:pt x="2453263" y="7885101"/>
                </a:lnTo>
                <a:lnTo>
                  <a:pt x="2487581" y="7850901"/>
                </a:lnTo>
                <a:lnTo>
                  <a:pt x="2522124" y="7816929"/>
                </a:lnTo>
                <a:lnTo>
                  <a:pt x="2556891" y="7783184"/>
                </a:lnTo>
                <a:lnTo>
                  <a:pt x="2591882" y="7749669"/>
                </a:lnTo>
                <a:lnTo>
                  <a:pt x="2627095" y="7716384"/>
                </a:lnTo>
                <a:lnTo>
                  <a:pt x="2662528" y="7683331"/>
                </a:lnTo>
                <a:lnTo>
                  <a:pt x="2698181" y="7650511"/>
                </a:lnTo>
                <a:lnTo>
                  <a:pt x="2734052" y="7617924"/>
                </a:lnTo>
                <a:lnTo>
                  <a:pt x="2770141" y="7585573"/>
                </a:lnTo>
                <a:lnTo>
                  <a:pt x="2806445" y="7553459"/>
                </a:lnTo>
                <a:lnTo>
                  <a:pt x="2842964" y="7521582"/>
                </a:lnTo>
                <a:lnTo>
                  <a:pt x="2879696" y="7489944"/>
                </a:lnTo>
                <a:lnTo>
                  <a:pt x="2916641" y="7458547"/>
                </a:lnTo>
                <a:lnTo>
                  <a:pt x="2953796" y="7427390"/>
                </a:lnTo>
                <a:lnTo>
                  <a:pt x="2991161" y="7396477"/>
                </a:lnTo>
                <a:lnTo>
                  <a:pt x="3028735" y="7365807"/>
                </a:lnTo>
                <a:lnTo>
                  <a:pt x="3066516" y="7335382"/>
                </a:lnTo>
                <a:lnTo>
                  <a:pt x="3104503" y="7305203"/>
                </a:lnTo>
                <a:lnTo>
                  <a:pt x="3142695" y="7275271"/>
                </a:lnTo>
                <a:lnTo>
                  <a:pt x="3181091" y="7245588"/>
                </a:lnTo>
                <a:lnTo>
                  <a:pt x="3219689" y="7216155"/>
                </a:lnTo>
                <a:lnTo>
                  <a:pt x="3258489" y="7186973"/>
                </a:lnTo>
                <a:lnTo>
                  <a:pt x="3297488" y="7158044"/>
                </a:lnTo>
                <a:lnTo>
                  <a:pt x="3336686" y="7129367"/>
                </a:lnTo>
                <a:lnTo>
                  <a:pt x="3376082" y="7100946"/>
                </a:lnTo>
                <a:lnTo>
                  <a:pt x="3415674" y="7072780"/>
                </a:lnTo>
                <a:lnTo>
                  <a:pt x="3455461" y="7044871"/>
                </a:lnTo>
                <a:lnTo>
                  <a:pt x="3495442" y="7017221"/>
                </a:lnTo>
                <a:lnTo>
                  <a:pt x="3535615" y="6989830"/>
                </a:lnTo>
                <a:lnTo>
                  <a:pt x="3575980" y="6962700"/>
                </a:lnTo>
                <a:lnTo>
                  <a:pt x="3616535" y="6935831"/>
                </a:lnTo>
                <a:lnTo>
                  <a:pt x="3657280" y="6909226"/>
                </a:lnTo>
                <a:lnTo>
                  <a:pt x="3698211" y="6882885"/>
                </a:lnTo>
                <a:lnTo>
                  <a:pt x="3739330" y="6856810"/>
                </a:lnTo>
                <a:lnTo>
                  <a:pt x="3780634" y="6831001"/>
                </a:lnTo>
                <a:lnTo>
                  <a:pt x="3822122" y="6805461"/>
                </a:lnTo>
                <a:lnTo>
                  <a:pt x="3863792" y="6780189"/>
                </a:lnTo>
                <a:lnTo>
                  <a:pt x="3905645" y="6755188"/>
                </a:lnTo>
                <a:lnTo>
                  <a:pt x="3947678" y="6730459"/>
                </a:lnTo>
                <a:lnTo>
                  <a:pt x="3989890" y="6706002"/>
                </a:lnTo>
                <a:lnTo>
                  <a:pt x="4032280" y="6681820"/>
                </a:lnTo>
                <a:lnTo>
                  <a:pt x="4074847" y="6657912"/>
                </a:lnTo>
                <a:lnTo>
                  <a:pt x="4117589" y="6634281"/>
                </a:lnTo>
                <a:lnTo>
                  <a:pt x="4160506" y="6610928"/>
                </a:lnTo>
                <a:lnTo>
                  <a:pt x="4203595" y="6587853"/>
                </a:lnTo>
                <a:lnTo>
                  <a:pt x="4246857" y="6565059"/>
                </a:lnTo>
                <a:lnTo>
                  <a:pt x="4290289" y="6542546"/>
                </a:lnTo>
                <a:lnTo>
                  <a:pt x="4333891" y="6520315"/>
                </a:lnTo>
                <a:lnTo>
                  <a:pt x="4377661" y="6498368"/>
                </a:lnTo>
                <a:lnTo>
                  <a:pt x="4421598" y="6476706"/>
                </a:lnTo>
                <a:lnTo>
                  <a:pt x="4465701" y="6455331"/>
                </a:lnTo>
                <a:lnTo>
                  <a:pt x="4509968" y="6434242"/>
                </a:lnTo>
                <a:lnTo>
                  <a:pt x="4554398" y="6413442"/>
                </a:lnTo>
                <a:lnTo>
                  <a:pt x="4598991" y="6392932"/>
                </a:lnTo>
                <a:lnTo>
                  <a:pt x="4643745" y="6372712"/>
                </a:lnTo>
                <a:lnTo>
                  <a:pt x="4688658" y="6352785"/>
                </a:lnTo>
                <a:lnTo>
                  <a:pt x="4733729" y="6333151"/>
                </a:lnTo>
                <a:lnTo>
                  <a:pt x="4778958" y="6313812"/>
                </a:lnTo>
                <a:lnTo>
                  <a:pt x="4824343" y="6294769"/>
                </a:lnTo>
                <a:lnTo>
                  <a:pt x="4869883" y="6276022"/>
                </a:lnTo>
                <a:lnTo>
                  <a:pt x="4915576" y="6257574"/>
                </a:lnTo>
                <a:lnTo>
                  <a:pt x="4961421" y="6239425"/>
                </a:lnTo>
                <a:lnTo>
                  <a:pt x="5007418" y="6221577"/>
                </a:lnTo>
                <a:lnTo>
                  <a:pt x="5053564" y="6204031"/>
                </a:lnTo>
                <a:lnTo>
                  <a:pt x="5099859" y="6186788"/>
                </a:lnTo>
                <a:lnTo>
                  <a:pt x="5146302" y="6169849"/>
                </a:lnTo>
                <a:lnTo>
                  <a:pt x="5192891" y="6153215"/>
                </a:lnTo>
                <a:lnTo>
                  <a:pt x="5239624" y="6136889"/>
                </a:lnTo>
                <a:lnTo>
                  <a:pt x="5286502" y="6120870"/>
                </a:lnTo>
                <a:lnTo>
                  <a:pt x="5333522" y="6105160"/>
                </a:lnTo>
                <a:lnTo>
                  <a:pt x="5380683" y="6089760"/>
                </a:lnTo>
                <a:lnTo>
                  <a:pt x="5427985" y="6074673"/>
                </a:lnTo>
                <a:lnTo>
                  <a:pt x="5475425" y="6059897"/>
                </a:lnTo>
                <a:lnTo>
                  <a:pt x="5523003" y="6045436"/>
                </a:lnTo>
                <a:lnTo>
                  <a:pt x="5570718" y="6031290"/>
                </a:lnTo>
                <a:lnTo>
                  <a:pt x="5618567" y="6017460"/>
                </a:lnTo>
                <a:lnTo>
                  <a:pt x="5666551" y="6003948"/>
                </a:lnTo>
                <a:lnTo>
                  <a:pt x="5714667" y="5990755"/>
                </a:lnTo>
                <a:lnTo>
                  <a:pt x="5762915" y="5977881"/>
                </a:lnTo>
                <a:lnTo>
                  <a:pt x="5811294" y="5965329"/>
                </a:lnTo>
                <a:lnTo>
                  <a:pt x="5859801" y="5953100"/>
                </a:lnTo>
                <a:lnTo>
                  <a:pt x="5908436" y="5941193"/>
                </a:lnTo>
                <a:lnTo>
                  <a:pt x="5957198" y="5929612"/>
                </a:lnTo>
                <a:lnTo>
                  <a:pt x="6006086" y="5918357"/>
                </a:lnTo>
                <a:lnTo>
                  <a:pt x="6055097" y="5907429"/>
                </a:lnTo>
                <a:lnTo>
                  <a:pt x="6104232" y="5896829"/>
                </a:lnTo>
                <a:lnTo>
                  <a:pt x="6153488" y="5886560"/>
                </a:lnTo>
                <a:lnTo>
                  <a:pt x="6202865" y="5876621"/>
                </a:lnTo>
                <a:lnTo>
                  <a:pt x="6252361" y="5867014"/>
                </a:lnTo>
                <a:lnTo>
                  <a:pt x="6301976" y="5857740"/>
                </a:lnTo>
                <a:lnTo>
                  <a:pt x="6351707" y="5848801"/>
                </a:lnTo>
                <a:lnTo>
                  <a:pt x="6401554" y="5840198"/>
                </a:lnTo>
                <a:lnTo>
                  <a:pt x="6451515" y="5831932"/>
                </a:lnTo>
                <a:lnTo>
                  <a:pt x="6501590" y="5824004"/>
                </a:lnTo>
                <a:lnTo>
                  <a:pt x="6551776" y="5816415"/>
                </a:lnTo>
                <a:lnTo>
                  <a:pt x="6602074" y="5809166"/>
                </a:lnTo>
                <a:lnTo>
                  <a:pt x="6652481" y="5802260"/>
                </a:lnTo>
                <a:lnTo>
                  <a:pt x="6702996" y="5795696"/>
                </a:lnTo>
                <a:lnTo>
                  <a:pt x="6753618" y="5789477"/>
                </a:lnTo>
                <a:lnTo>
                  <a:pt x="6804346" y="5783603"/>
                </a:lnTo>
                <a:lnTo>
                  <a:pt x="6855179" y="5778076"/>
                </a:lnTo>
                <a:lnTo>
                  <a:pt x="6906115" y="5772897"/>
                </a:lnTo>
                <a:lnTo>
                  <a:pt x="6957154" y="5768066"/>
                </a:lnTo>
                <a:lnTo>
                  <a:pt x="7008293" y="5763586"/>
                </a:lnTo>
                <a:lnTo>
                  <a:pt x="7059533" y="5759457"/>
                </a:lnTo>
                <a:lnTo>
                  <a:pt x="7110871" y="5755681"/>
                </a:lnTo>
                <a:lnTo>
                  <a:pt x="7162306" y="5752259"/>
                </a:lnTo>
                <a:lnTo>
                  <a:pt x="7213837" y="5749192"/>
                </a:lnTo>
                <a:lnTo>
                  <a:pt x="7265463" y="5746481"/>
                </a:lnTo>
                <a:lnTo>
                  <a:pt x="7317183" y="5744128"/>
                </a:lnTo>
                <a:lnTo>
                  <a:pt x="7368995" y="5742133"/>
                </a:lnTo>
                <a:lnTo>
                  <a:pt x="7420899" y="5740499"/>
                </a:lnTo>
                <a:lnTo>
                  <a:pt x="7472892" y="5739225"/>
                </a:lnTo>
                <a:lnTo>
                  <a:pt x="7524975" y="5738314"/>
                </a:lnTo>
                <a:lnTo>
                  <a:pt x="7577145" y="5737767"/>
                </a:lnTo>
                <a:lnTo>
                  <a:pt x="7629401" y="5737584"/>
                </a:lnTo>
                <a:lnTo>
                  <a:pt x="7681656" y="5737767"/>
                </a:lnTo>
                <a:lnTo>
                  <a:pt x="7733824" y="5738314"/>
                </a:lnTo>
                <a:lnTo>
                  <a:pt x="7785905" y="5739225"/>
                </a:lnTo>
                <a:lnTo>
                  <a:pt x="7837897" y="5740499"/>
                </a:lnTo>
                <a:lnTo>
                  <a:pt x="7889800" y="5742133"/>
                </a:lnTo>
                <a:lnTo>
                  <a:pt x="7941611" y="5744128"/>
                </a:lnTo>
                <a:lnTo>
                  <a:pt x="7993330" y="5746481"/>
                </a:lnTo>
                <a:lnTo>
                  <a:pt x="8044955" y="5749192"/>
                </a:lnTo>
                <a:lnTo>
                  <a:pt x="8096485" y="5752259"/>
                </a:lnTo>
                <a:lnTo>
                  <a:pt x="8147919" y="5755681"/>
                </a:lnTo>
                <a:lnTo>
                  <a:pt x="8199256" y="5759457"/>
                </a:lnTo>
                <a:lnTo>
                  <a:pt x="8250494" y="5763586"/>
                </a:lnTo>
                <a:lnTo>
                  <a:pt x="8301633" y="5768066"/>
                </a:lnTo>
                <a:lnTo>
                  <a:pt x="8352670" y="5772897"/>
                </a:lnTo>
                <a:lnTo>
                  <a:pt x="8403605" y="5778076"/>
                </a:lnTo>
                <a:lnTo>
                  <a:pt x="8454437" y="5783603"/>
                </a:lnTo>
                <a:lnTo>
                  <a:pt x="8505165" y="5789477"/>
                </a:lnTo>
                <a:lnTo>
                  <a:pt x="8555786" y="5795696"/>
                </a:lnTo>
                <a:lnTo>
                  <a:pt x="8606300" y="5802260"/>
                </a:lnTo>
                <a:lnTo>
                  <a:pt x="8656706" y="5809166"/>
                </a:lnTo>
                <a:lnTo>
                  <a:pt x="8707003" y="5816415"/>
                </a:lnTo>
                <a:lnTo>
                  <a:pt x="8757189" y="5824004"/>
                </a:lnTo>
                <a:lnTo>
                  <a:pt x="8807263" y="5831932"/>
                </a:lnTo>
                <a:lnTo>
                  <a:pt x="8857223" y="5840198"/>
                </a:lnTo>
                <a:lnTo>
                  <a:pt x="8907069" y="5848801"/>
                </a:lnTo>
                <a:lnTo>
                  <a:pt x="8956800" y="5857740"/>
                </a:lnTo>
                <a:lnTo>
                  <a:pt x="9006413" y="5867014"/>
                </a:lnTo>
                <a:lnTo>
                  <a:pt x="9055909" y="5876621"/>
                </a:lnTo>
                <a:lnTo>
                  <a:pt x="9105285" y="5886560"/>
                </a:lnTo>
                <a:lnTo>
                  <a:pt x="9154541" y="5896829"/>
                </a:lnTo>
                <a:lnTo>
                  <a:pt x="9203675" y="5907429"/>
                </a:lnTo>
                <a:lnTo>
                  <a:pt x="9252686" y="5918357"/>
                </a:lnTo>
                <a:lnTo>
                  <a:pt x="9301573" y="5929612"/>
                </a:lnTo>
                <a:lnTo>
                  <a:pt x="9350334" y="5941193"/>
                </a:lnTo>
                <a:lnTo>
                  <a:pt x="9398969" y="5953100"/>
                </a:lnTo>
                <a:lnTo>
                  <a:pt x="9447476" y="5965329"/>
                </a:lnTo>
                <a:lnTo>
                  <a:pt x="9495853" y="5977881"/>
                </a:lnTo>
                <a:lnTo>
                  <a:pt x="9544101" y="5990755"/>
                </a:lnTo>
                <a:lnTo>
                  <a:pt x="9592217" y="6003948"/>
                </a:lnTo>
                <a:lnTo>
                  <a:pt x="9640200" y="6017460"/>
                </a:lnTo>
                <a:lnTo>
                  <a:pt x="9688049" y="6031290"/>
                </a:lnTo>
                <a:lnTo>
                  <a:pt x="9735763" y="6045436"/>
                </a:lnTo>
                <a:lnTo>
                  <a:pt x="9783341" y="6059897"/>
                </a:lnTo>
                <a:lnTo>
                  <a:pt x="9830781" y="6074673"/>
                </a:lnTo>
                <a:lnTo>
                  <a:pt x="9878082" y="6089760"/>
                </a:lnTo>
                <a:lnTo>
                  <a:pt x="9925243" y="6105160"/>
                </a:lnTo>
                <a:lnTo>
                  <a:pt x="9972263" y="6120870"/>
                </a:lnTo>
                <a:lnTo>
                  <a:pt x="10019140" y="6136889"/>
                </a:lnTo>
                <a:lnTo>
                  <a:pt x="10065873" y="6153215"/>
                </a:lnTo>
                <a:lnTo>
                  <a:pt x="10112462" y="6169849"/>
                </a:lnTo>
                <a:lnTo>
                  <a:pt x="10158904" y="6186788"/>
                </a:lnTo>
                <a:lnTo>
                  <a:pt x="10205199" y="6204031"/>
                </a:lnTo>
                <a:lnTo>
                  <a:pt x="10251345" y="6221577"/>
                </a:lnTo>
                <a:lnTo>
                  <a:pt x="10297341" y="6239425"/>
                </a:lnTo>
                <a:lnTo>
                  <a:pt x="10343186" y="6257574"/>
                </a:lnTo>
                <a:lnTo>
                  <a:pt x="10388879" y="6276022"/>
                </a:lnTo>
                <a:lnTo>
                  <a:pt x="10434418" y="6294769"/>
                </a:lnTo>
                <a:lnTo>
                  <a:pt x="10479803" y="6313812"/>
                </a:lnTo>
                <a:lnTo>
                  <a:pt x="10525032" y="6333151"/>
                </a:lnTo>
                <a:lnTo>
                  <a:pt x="10570103" y="6352785"/>
                </a:lnTo>
                <a:lnTo>
                  <a:pt x="10615016" y="6372712"/>
                </a:lnTo>
                <a:lnTo>
                  <a:pt x="10659769" y="6392932"/>
                </a:lnTo>
                <a:lnTo>
                  <a:pt x="10704362" y="6413442"/>
                </a:lnTo>
                <a:lnTo>
                  <a:pt x="10748792" y="6434242"/>
                </a:lnTo>
                <a:lnTo>
                  <a:pt x="10793059" y="6455331"/>
                </a:lnTo>
                <a:lnTo>
                  <a:pt x="10837162" y="6476706"/>
                </a:lnTo>
                <a:lnTo>
                  <a:pt x="10881099" y="6498368"/>
                </a:lnTo>
                <a:lnTo>
                  <a:pt x="10924869" y="6520315"/>
                </a:lnTo>
                <a:lnTo>
                  <a:pt x="10968470" y="6542546"/>
                </a:lnTo>
                <a:lnTo>
                  <a:pt x="11011902" y="6565059"/>
                </a:lnTo>
                <a:lnTo>
                  <a:pt x="11055164" y="6587853"/>
                </a:lnTo>
                <a:lnTo>
                  <a:pt x="11098254" y="6610928"/>
                </a:lnTo>
                <a:lnTo>
                  <a:pt x="11141170" y="6634281"/>
                </a:lnTo>
                <a:lnTo>
                  <a:pt x="11183912" y="6657912"/>
                </a:lnTo>
                <a:lnTo>
                  <a:pt x="11226479" y="6681820"/>
                </a:lnTo>
                <a:lnTo>
                  <a:pt x="11268869" y="6706002"/>
                </a:lnTo>
                <a:lnTo>
                  <a:pt x="11311081" y="6730459"/>
                </a:lnTo>
                <a:lnTo>
                  <a:pt x="11353114" y="6755188"/>
                </a:lnTo>
                <a:lnTo>
                  <a:pt x="11394966" y="6780189"/>
                </a:lnTo>
                <a:lnTo>
                  <a:pt x="11436637" y="6805461"/>
                </a:lnTo>
                <a:lnTo>
                  <a:pt x="11478125" y="6831001"/>
                </a:lnTo>
                <a:lnTo>
                  <a:pt x="11519429" y="6856810"/>
                </a:lnTo>
                <a:lnTo>
                  <a:pt x="11560547" y="6882885"/>
                </a:lnTo>
                <a:lnTo>
                  <a:pt x="11601479" y="6909226"/>
                </a:lnTo>
                <a:lnTo>
                  <a:pt x="11642223" y="6935831"/>
                </a:lnTo>
                <a:lnTo>
                  <a:pt x="11682779" y="6962700"/>
                </a:lnTo>
                <a:lnTo>
                  <a:pt x="11723144" y="6989830"/>
                </a:lnTo>
                <a:lnTo>
                  <a:pt x="11763317" y="7017221"/>
                </a:lnTo>
                <a:lnTo>
                  <a:pt x="11803298" y="7044871"/>
                </a:lnTo>
                <a:lnTo>
                  <a:pt x="11843085" y="7072780"/>
                </a:lnTo>
                <a:lnTo>
                  <a:pt x="11882677" y="7100946"/>
                </a:lnTo>
                <a:lnTo>
                  <a:pt x="11922073" y="7129367"/>
                </a:lnTo>
                <a:lnTo>
                  <a:pt x="11961271" y="7158044"/>
                </a:lnTo>
                <a:lnTo>
                  <a:pt x="12000270" y="7186973"/>
                </a:lnTo>
                <a:lnTo>
                  <a:pt x="12039070" y="7216155"/>
                </a:lnTo>
                <a:lnTo>
                  <a:pt x="12077668" y="7245588"/>
                </a:lnTo>
                <a:lnTo>
                  <a:pt x="12116063" y="7275271"/>
                </a:lnTo>
                <a:lnTo>
                  <a:pt x="12154256" y="7305203"/>
                </a:lnTo>
                <a:lnTo>
                  <a:pt x="12192243" y="7335382"/>
                </a:lnTo>
                <a:lnTo>
                  <a:pt x="12230024" y="7365807"/>
                </a:lnTo>
                <a:lnTo>
                  <a:pt x="12267598" y="7396477"/>
                </a:lnTo>
                <a:lnTo>
                  <a:pt x="12304963" y="7427390"/>
                </a:lnTo>
                <a:lnTo>
                  <a:pt x="12342119" y="7458547"/>
                </a:lnTo>
                <a:lnTo>
                  <a:pt x="12379063" y="7489944"/>
                </a:lnTo>
                <a:lnTo>
                  <a:pt x="12415795" y="7521582"/>
                </a:lnTo>
                <a:lnTo>
                  <a:pt x="12452314" y="7553459"/>
                </a:lnTo>
                <a:lnTo>
                  <a:pt x="12488619" y="7585573"/>
                </a:lnTo>
                <a:lnTo>
                  <a:pt x="12524707" y="7617924"/>
                </a:lnTo>
                <a:lnTo>
                  <a:pt x="12560578" y="7650511"/>
                </a:lnTo>
                <a:lnTo>
                  <a:pt x="12596231" y="7683331"/>
                </a:lnTo>
                <a:lnTo>
                  <a:pt x="12631665" y="7716384"/>
                </a:lnTo>
                <a:lnTo>
                  <a:pt x="12666877" y="7749669"/>
                </a:lnTo>
                <a:lnTo>
                  <a:pt x="12701868" y="7783184"/>
                </a:lnTo>
                <a:lnTo>
                  <a:pt x="12736636" y="7816929"/>
                </a:lnTo>
                <a:lnTo>
                  <a:pt x="12771179" y="7850901"/>
                </a:lnTo>
                <a:lnTo>
                  <a:pt x="12805496" y="7885101"/>
                </a:lnTo>
                <a:lnTo>
                  <a:pt x="12839587" y="7919526"/>
                </a:lnTo>
                <a:lnTo>
                  <a:pt x="12873449" y="7954175"/>
                </a:lnTo>
                <a:lnTo>
                  <a:pt x="12907082" y="7989048"/>
                </a:lnTo>
                <a:lnTo>
                  <a:pt x="12940485" y="8024143"/>
                </a:lnTo>
                <a:lnTo>
                  <a:pt x="12976193" y="8058217"/>
                </a:lnTo>
                <a:lnTo>
                  <a:pt x="13014894" y="8088219"/>
                </a:lnTo>
                <a:lnTo>
                  <a:pt x="13056237" y="8114004"/>
                </a:lnTo>
                <a:lnTo>
                  <a:pt x="13099872" y="8135427"/>
                </a:lnTo>
                <a:lnTo>
                  <a:pt x="13145448" y="8152342"/>
                </a:lnTo>
                <a:lnTo>
                  <a:pt x="13192614" y="8164604"/>
                </a:lnTo>
                <a:lnTo>
                  <a:pt x="13241021" y="8172068"/>
                </a:lnTo>
                <a:lnTo>
                  <a:pt x="13290317" y="8174588"/>
                </a:lnTo>
                <a:lnTo>
                  <a:pt x="15017165" y="8174588"/>
                </a:lnTo>
                <a:lnTo>
                  <a:pt x="15065858" y="8169681"/>
                </a:lnTo>
                <a:lnTo>
                  <a:pt x="15111210" y="8155606"/>
                </a:lnTo>
                <a:lnTo>
                  <a:pt x="15152248" y="8133334"/>
                </a:lnTo>
                <a:lnTo>
                  <a:pt x="15188003" y="8103835"/>
                </a:lnTo>
                <a:lnTo>
                  <a:pt x="15217503" y="8068081"/>
                </a:lnTo>
                <a:lnTo>
                  <a:pt x="15239776" y="8027043"/>
                </a:lnTo>
                <a:lnTo>
                  <a:pt x="15253852" y="7981690"/>
                </a:lnTo>
                <a:lnTo>
                  <a:pt x="15258760" y="7932994"/>
                </a:lnTo>
                <a:lnTo>
                  <a:pt x="15258760" y="241584"/>
                </a:lnTo>
                <a:lnTo>
                  <a:pt x="15253852" y="192903"/>
                </a:lnTo>
                <a:lnTo>
                  <a:pt x="15239776" y="147558"/>
                </a:lnTo>
                <a:lnTo>
                  <a:pt x="15217503" y="106522"/>
                </a:lnTo>
                <a:lnTo>
                  <a:pt x="15188003" y="70767"/>
                </a:lnTo>
                <a:lnTo>
                  <a:pt x="15152248" y="41265"/>
                </a:lnTo>
                <a:lnTo>
                  <a:pt x="15111210" y="18988"/>
                </a:lnTo>
                <a:lnTo>
                  <a:pt x="15065858" y="4909"/>
                </a:lnTo>
                <a:lnTo>
                  <a:pt x="15017165" y="0"/>
                </a:lnTo>
                <a:close/>
              </a:path>
            </a:pathLst>
          </a:custGeom>
          <a:solidFill>
            <a:srgbClr val="FCF5EB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BC070EC6-3944-52FF-4319-00DC2B30E04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5250" y="10074275"/>
            <a:ext cx="2133600" cy="700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3384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8C4DA55D-CD36-3DC2-26D0-8CF0B0D983A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3" y="-23812"/>
            <a:ext cx="20099397" cy="1831974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F2A436CE-D75D-AEE7-F474-1353DD22346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86250" y="549275"/>
            <a:ext cx="2088572" cy="68580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A33D1988-090B-3CAF-D4B8-F1993D57455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10806747"/>
            <a:ext cx="20104100" cy="502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1781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9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70" r:id="rId10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C0282AB-9153-EE65-26F1-C86C95664868}"/>
              </a:ext>
            </a:extLst>
          </p:cNvPr>
          <p:cNvSpPr txBox="1"/>
          <p:nvPr/>
        </p:nvSpPr>
        <p:spPr>
          <a:xfrm>
            <a:off x="4756150" y="3902075"/>
            <a:ext cx="105918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O" sz="6600" b="1" dirty="0">
                <a:latin typeface="Arial" panose="020B0604020202020204" pitchFamily="34" charset="0"/>
                <a:cs typeface="Arial" panose="020B0604020202020204" pitchFamily="34" charset="0"/>
              </a:rPr>
              <a:t>Arquitectura de Big Data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B60A2E-D9B1-9F44-BD0F-7DA63CF2C93D}"/>
              </a:ext>
            </a:extLst>
          </p:cNvPr>
          <p:cNvSpPr txBox="1"/>
          <p:nvPr/>
        </p:nvSpPr>
        <p:spPr>
          <a:xfrm>
            <a:off x="14647985" y="19343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CO"/>
          </a:p>
        </p:txBody>
      </p:sp>
    </p:spTree>
    <p:extLst>
      <p:ext uri="{BB962C8B-B14F-4D97-AF65-F5344CB8AC3E}">
        <p14:creationId xmlns:p14="http://schemas.microsoft.com/office/powerpoint/2010/main" val="9488475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64B4EB-BA3D-D196-2174-FA2435D409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5">
            <a:extLst>
              <a:ext uri="{FF2B5EF4-FFF2-40B4-BE49-F238E27FC236}">
                <a16:creationId xmlns:a16="http://schemas.microsoft.com/office/drawing/2014/main" id="{BCD14A07-3E32-FFBC-D66C-010254C47B12}"/>
              </a:ext>
            </a:extLst>
          </p:cNvPr>
          <p:cNvSpPr txBox="1">
            <a:spLocks/>
          </p:cNvSpPr>
          <p:nvPr/>
        </p:nvSpPr>
        <p:spPr>
          <a:xfrm>
            <a:off x="994846" y="2884620"/>
            <a:ext cx="12867204" cy="7739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es-CO" sz="4950" b="1" spc="-10" dirty="0">
                <a:latin typeface="Arial"/>
                <a:cs typeface="Arial"/>
              </a:rPr>
              <a:t>Hadoop</a:t>
            </a:r>
            <a:endParaRPr lang="es-CO" sz="4950" dirty="0">
              <a:latin typeface="Arial"/>
              <a:cs typeface="Arial"/>
            </a:endParaRPr>
          </a:p>
        </p:txBody>
      </p:sp>
      <p:sp>
        <p:nvSpPr>
          <p:cNvPr id="3" name="object 4">
            <a:extLst>
              <a:ext uri="{FF2B5EF4-FFF2-40B4-BE49-F238E27FC236}">
                <a16:creationId xmlns:a16="http://schemas.microsoft.com/office/drawing/2014/main" id="{52AA83B4-B2AD-4A5E-73D6-61FCA50D5C1A}"/>
              </a:ext>
            </a:extLst>
          </p:cNvPr>
          <p:cNvSpPr txBox="1"/>
          <p:nvPr/>
        </p:nvSpPr>
        <p:spPr>
          <a:xfrm>
            <a:off x="1013124" y="3949614"/>
            <a:ext cx="8610980" cy="444352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rtl="0"/>
            <a:r>
              <a:rPr lang="en-US" sz="3600" dirty="0"/>
              <a:t>Framework que se </a:t>
            </a:r>
            <a:r>
              <a:rPr lang="en-US" sz="3600" dirty="0" err="1"/>
              <a:t>encarga</a:t>
            </a:r>
            <a:r>
              <a:rPr lang="en-US" sz="3600" dirty="0"/>
              <a:t> de </a:t>
            </a:r>
            <a:r>
              <a:rPr lang="en-US" sz="3600" dirty="0" err="1"/>
              <a:t>administrar</a:t>
            </a:r>
            <a:r>
              <a:rPr lang="en-US" sz="3600" dirty="0"/>
              <a:t> </a:t>
            </a:r>
            <a:r>
              <a:rPr lang="en-US" sz="3600" dirty="0" err="1"/>
              <a:t>el</a:t>
            </a:r>
            <a:r>
              <a:rPr lang="en-US" sz="3600" dirty="0"/>
              <a:t> </a:t>
            </a:r>
            <a:r>
              <a:rPr lang="en-US" sz="3600" dirty="0" err="1"/>
              <a:t>almacenamiento</a:t>
            </a:r>
            <a:r>
              <a:rPr lang="en-US" sz="3600" dirty="0"/>
              <a:t> </a:t>
            </a:r>
            <a:r>
              <a:rPr lang="en-US" sz="3600" dirty="0" err="1"/>
              <a:t>distribuido</a:t>
            </a:r>
            <a:r>
              <a:rPr lang="en-US" sz="3600" dirty="0"/>
              <a:t> de </a:t>
            </a:r>
            <a:r>
              <a:rPr lang="en-US" sz="3600" dirty="0" err="1"/>
              <a:t>grandes</a:t>
            </a:r>
            <a:r>
              <a:rPr lang="en-US" sz="3600" dirty="0"/>
              <a:t> </a:t>
            </a:r>
            <a:r>
              <a:rPr lang="en-US" sz="3600" dirty="0" err="1"/>
              <a:t>volúmenes</a:t>
            </a:r>
            <a:r>
              <a:rPr lang="en-US" sz="3600" dirty="0"/>
              <a:t> de </a:t>
            </a:r>
            <a:r>
              <a:rPr lang="en-US" sz="3600" dirty="0" err="1"/>
              <a:t>datos</a:t>
            </a:r>
            <a:r>
              <a:rPr lang="en-US" sz="3600" dirty="0"/>
              <a:t> y de </a:t>
            </a:r>
            <a:r>
              <a:rPr lang="en-US" sz="3600" dirty="0" err="1"/>
              <a:t>su</a:t>
            </a:r>
            <a:r>
              <a:rPr lang="en-US" sz="3600" dirty="0"/>
              <a:t> </a:t>
            </a:r>
            <a:r>
              <a:rPr lang="en-US" sz="3600" dirty="0" err="1"/>
              <a:t>procesamiento</a:t>
            </a:r>
            <a:r>
              <a:rPr lang="en-US" sz="3600" dirty="0"/>
              <a:t> </a:t>
            </a:r>
            <a:r>
              <a:rPr lang="en-US" sz="3600" dirty="0" err="1"/>
              <a:t>en</a:t>
            </a:r>
            <a:r>
              <a:rPr lang="en-US" sz="3600" dirty="0"/>
              <a:t> </a:t>
            </a:r>
            <a:r>
              <a:rPr lang="en-US" sz="3600" dirty="0" err="1"/>
              <a:t>paralelo</a:t>
            </a:r>
            <a:r>
              <a:rPr lang="en-US" sz="3600" dirty="0"/>
              <a:t>.</a:t>
            </a:r>
          </a:p>
          <a:p>
            <a:pPr rtl="0"/>
            <a:endParaRPr lang="en-US" sz="3600" b="0" dirty="0">
              <a:effectLst/>
            </a:endParaRPr>
          </a:p>
          <a:p>
            <a:pPr rtl="0"/>
            <a:r>
              <a:rPr lang="en-US" sz="3600" dirty="0" err="1"/>
              <a:t>Arquitectura</a:t>
            </a:r>
            <a:r>
              <a:rPr lang="en-US" sz="3600" dirty="0"/>
              <a:t> HDFS + MapReduce → </a:t>
            </a:r>
            <a:r>
              <a:rPr lang="en-US" sz="3600" dirty="0" err="1"/>
              <a:t>ejecución</a:t>
            </a:r>
            <a:r>
              <a:rPr lang="en-US" sz="3600" dirty="0"/>
              <a:t> de </a:t>
            </a:r>
            <a:r>
              <a:rPr lang="en-US" sz="3600" dirty="0" err="1"/>
              <a:t>tareas</a:t>
            </a:r>
            <a:r>
              <a:rPr lang="en-US" sz="3600" dirty="0"/>
              <a:t> </a:t>
            </a:r>
            <a:r>
              <a:rPr lang="en-US" sz="3600" dirty="0" err="1"/>
              <a:t>en</a:t>
            </a:r>
            <a:r>
              <a:rPr lang="en-US" sz="3600" dirty="0"/>
              <a:t> </a:t>
            </a:r>
            <a:r>
              <a:rPr lang="en-US" sz="3600" dirty="0" err="1"/>
              <a:t>su</a:t>
            </a:r>
            <a:r>
              <a:rPr lang="en-US" sz="3600" dirty="0"/>
              <a:t> </a:t>
            </a:r>
            <a:r>
              <a:rPr lang="en-US" sz="3600" dirty="0" err="1"/>
              <a:t>entorno</a:t>
            </a:r>
            <a:r>
              <a:rPr lang="en-US" sz="3600" dirty="0"/>
              <a:t> de </a:t>
            </a:r>
            <a:r>
              <a:rPr lang="en-US" sz="3600" dirty="0" err="1"/>
              <a:t>trabajo</a:t>
            </a:r>
            <a:r>
              <a:rPr lang="en-US" sz="3600" dirty="0"/>
              <a:t>.</a:t>
            </a:r>
            <a:endParaRPr lang="en-US" sz="3600" b="0" dirty="0">
              <a:effectLst/>
            </a:endParaRPr>
          </a:p>
        </p:txBody>
      </p:sp>
      <p:pic>
        <p:nvPicPr>
          <p:cNvPr id="3078" name="Picture 6" descr="Hadoop Ecosystem Components and Its Architecture – Connect2Compute">
            <a:extLst>
              <a:ext uri="{FF2B5EF4-FFF2-40B4-BE49-F238E27FC236}">
                <a16:creationId xmlns:a16="http://schemas.microsoft.com/office/drawing/2014/main" id="{A7FDA103-33DF-78FE-5837-8E1D191179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4104" y="3949614"/>
            <a:ext cx="8763000" cy="444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B52873F-F246-B684-FCC3-FF54E9656FA9}"/>
              </a:ext>
            </a:extLst>
          </p:cNvPr>
          <p:cNvSpPr txBox="1"/>
          <p:nvPr/>
        </p:nvSpPr>
        <p:spPr>
          <a:xfrm>
            <a:off x="9624104" y="8698443"/>
            <a:ext cx="94107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Conjunto de </a:t>
            </a:r>
            <a:r>
              <a:rPr lang="en-US" sz="2800" dirty="0" err="1"/>
              <a:t>programas</a:t>
            </a:r>
            <a:r>
              <a:rPr lang="en-US" sz="2800" dirty="0"/>
              <a:t> </a:t>
            </a:r>
            <a:r>
              <a:rPr lang="en-US" sz="2800" dirty="0" err="1"/>
              <a:t>usados</a:t>
            </a:r>
            <a:r>
              <a:rPr lang="en-US" sz="2800" dirty="0"/>
              <a:t> </a:t>
            </a:r>
            <a:r>
              <a:rPr lang="en-US" sz="2800" dirty="0" err="1"/>
              <a:t>como</a:t>
            </a:r>
            <a:r>
              <a:rPr lang="en-US" sz="2800" dirty="0"/>
              <a:t> base para la </a:t>
            </a:r>
            <a:r>
              <a:rPr lang="en-US" sz="2800" dirty="0" err="1"/>
              <a:t>ejecución</a:t>
            </a:r>
            <a:r>
              <a:rPr lang="en-US" sz="2800" dirty="0"/>
              <a:t> de </a:t>
            </a:r>
            <a:r>
              <a:rPr lang="en-US" sz="2800" dirty="0" err="1"/>
              <a:t>diversas</a:t>
            </a:r>
            <a:r>
              <a:rPr lang="en-US" sz="2800" dirty="0"/>
              <a:t> </a:t>
            </a:r>
            <a:r>
              <a:rPr lang="en-US" sz="2800" dirty="0" err="1"/>
              <a:t>operaciones</a:t>
            </a:r>
            <a:r>
              <a:rPr lang="en-US" sz="2800" dirty="0"/>
              <a:t> </a:t>
            </a:r>
            <a:r>
              <a:rPr lang="en-US" sz="2800" dirty="0" err="1"/>
              <a:t>enfocadas</a:t>
            </a:r>
            <a:r>
              <a:rPr lang="en-US" sz="2800" dirty="0"/>
              <a:t> a Big Data.</a:t>
            </a:r>
            <a:endParaRPr lang="en-CO" sz="2800" dirty="0"/>
          </a:p>
        </p:txBody>
      </p:sp>
    </p:spTree>
    <p:extLst>
      <p:ext uri="{BB962C8B-B14F-4D97-AF65-F5344CB8AC3E}">
        <p14:creationId xmlns:p14="http://schemas.microsoft.com/office/powerpoint/2010/main" val="15360801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522469-8DE4-E581-3E7C-AC0C7D4AF5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5">
            <a:extLst>
              <a:ext uri="{FF2B5EF4-FFF2-40B4-BE49-F238E27FC236}">
                <a16:creationId xmlns:a16="http://schemas.microsoft.com/office/drawing/2014/main" id="{A6B487B7-2D37-FA45-4FAA-0CCE1C8236E7}"/>
              </a:ext>
            </a:extLst>
          </p:cNvPr>
          <p:cNvSpPr txBox="1">
            <a:spLocks/>
          </p:cNvSpPr>
          <p:nvPr/>
        </p:nvSpPr>
        <p:spPr>
          <a:xfrm>
            <a:off x="994846" y="2884620"/>
            <a:ext cx="12867204" cy="7739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es-CO" sz="4950" b="1" spc="-10" dirty="0" err="1">
                <a:latin typeface="Arial"/>
                <a:cs typeface="Arial"/>
              </a:rPr>
              <a:t>Clusters</a:t>
            </a:r>
            <a:endParaRPr lang="es-CO" sz="4950" dirty="0">
              <a:latin typeface="Arial"/>
              <a:cs typeface="Arial"/>
            </a:endParaRPr>
          </a:p>
        </p:txBody>
      </p:sp>
      <p:sp>
        <p:nvSpPr>
          <p:cNvPr id="3" name="object 4">
            <a:extLst>
              <a:ext uri="{FF2B5EF4-FFF2-40B4-BE49-F238E27FC236}">
                <a16:creationId xmlns:a16="http://schemas.microsoft.com/office/drawing/2014/main" id="{5ADAA704-69D1-2F66-024E-26E72FDF3E2B}"/>
              </a:ext>
            </a:extLst>
          </p:cNvPr>
          <p:cNvSpPr txBox="1"/>
          <p:nvPr/>
        </p:nvSpPr>
        <p:spPr>
          <a:xfrm>
            <a:off x="1013124" y="3949614"/>
            <a:ext cx="5838526" cy="3889526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rtl="0"/>
            <a:r>
              <a:rPr lang="en-US" sz="3600" dirty="0"/>
              <a:t>Conjunto de </a:t>
            </a:r>
            <a:r>
              <a:rPr lang="en-US" sz="3600" dirty="0" err="1"/>
              <a:t>máquinas</a:t>
            </a:r>
            <a:r>
              <a:rPr lang="en-US" sz="3600" dirty="0"/>
              <a:t> </a:t>
            </a:r>
            <a:r>
              <a:rPr lang="en-US" sz="3600" dirty="0" err="1"/>
              <a:t>distribuidas</a:t>
            </a:r>
            <a:r>
              <a:rPr lang="en-US" sz="3600" dirty="0"/>
              <a:t> que </a:t>
            </a:r>
            <a:r>
              <a:rPr lang="en-US" sz="3600" dirty="0" err="1"/>
              <a:t>realizan</a:t>
            </a:r>
            <a:r>
              <a:rPr lang="en-US" sz="3600" dirty="0"/>
              <a:t> </a:t>
            </a:r>
            <a:r>
              <a:rPr lang="en-US" sz="3600" dirty="0" err="1"/>
              <a:t>una</a:t>
            </a:r>
            <a:r>
              <a:rPr lang="en-US" sz="3600" dirty="0"/>
              <a:t> </a:t>
            </a:r>
            <a:r>
              <a:rPr lang="en-US" sz="3600" dirty="0" err="1"/>
              <a:t>tarea</a:t>
            </a:r>
            <a:r>
              <a:rPr lang="en-US" sz="3600" dirty="0"/>
              <a:t>. No es un solo </a:t>
            </a:r>
            <a:r>
              <a:rPr lang="en-US" sz="3600" dirty="0" err="1"/>
              <a:t>computador</a:t>
            </a:r>
            <a:r>
              <a:rPr lang="en-US" sz="3600" dirty="0"/>
              <a:t>, </a:t>
            </a:r>
            <a:r>
              <a:rPr lang="en-US" sz="3600" dirty="0" err="1"/>
              <a:t>sino</a:t>
            </a:r>
            <a:r>
              <a:rPr lang="en-US" sz="3600" dirty="0"/>
              <a:t> </a:t>
            </a:r>
            <a:r>
              <a:rPr lang="en-US" sz="3600" dirty="0" err="1"/>
              <a:t>muchos</a:t>
            </a:r>
            <a:r>
              <a:rPr lang="en-US" sz="3600" dirty="0"/>
              <a:t> que se </a:t>
            </a:r>
            <a:r>
              <a:rPr lang="en-US" sz="3600" dirty="0" err="1"/>
              <a:t>coordinan</a:t>
            </a:r>
            <a:r>
              <a:rPr lang="en-US" sz="3600" dirty="0"/>
              <a:t> para </a:t>
            </a:r>
            <a:r>
              <a:rPr lang="en-US" sz="3600" dirty="0" err="1"/>
              <a:t>dividir</a:t>
            </a:r>
            <a:r>
              <a:rPr lang="en-US" sz="3600" dirty="0"/>
              <a:t> y </a:t>
            </a:r>
            <a:r>
              <a:rPr lang="en-US" sz="3600" dirty="0" err="1"/>
              <a:t>procesar</a:t>
            </a:r>
            <a:r>
              <a:rPr lang="en-US" sz="3600" dirty="0"/>
              <a:t> </a:t>
            </a:r>
            <a:r>
              <a:rPr lang="en-US" sz="3600" dirty="0" err="1"/>
              <a:t>datos</a:t>
            </a:r>
            <a:r>
              <a:rPr lang="en-US" sz="3600" dirty="0"/>
              <a:t> de </a:t>
            </a:r>
            <a:r>
              <a:rPr lang="en-US" sz="3600" dirty="0" err="1"/>
              <a:t>manera</a:t>
            </a:r>
            <a:r>
              <a:rPr lang="en-US" sz="3600" dirty="0"/>
              <a:t> </a:t>
            </a:r>
            <a:r>
              <a:rPr lang="en-US" sz="3600" dirty="0" err="1"/>
              <a:t>paralela</a:t>
            </a:r>
            <a:r>
              <a:rPr lang="en-US" sz="3600" dirty="0"/>
              <a:t>.</a:t>
            </a:r>
            <a:endParaRPr lang="en-US" sz="6000" b="0" dirty="0">
              <a:effectLst/>
            </a:endParaRPr>
          </a:p>
        </p:txBody>
      </p:sp>
      <p:pic>
        <p:nvPicPr>
          <p:cNvPr id="3074" name="Picture 2" descr="Hadoop Cluster">
            <a:extLst>
              <a:ext uri="{FF2B5EF4-FFF2-40B4-BE49-F238E27FC236}">
                <a16:creationId xmlns:a16="http://schemas.microsoft.com/office/drawing/2014/main" id="{393E2FD5-DD33-22A6-9297-3B32CE680F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03"/>
          <a:stretch>
            <a:fillRect/>
          </a:stretch>
        </p:blipFill>
        <p:spPr bwMode="auto">
          <a:xfrm>
            <a:off x="8324850" y="3949614"/>
            <a:ext cx="11074400" cy="6400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66863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9423C6-6A82-7304-77C3-3A1D6107B2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5">
            <a:extLst>
              <a:ext uri="{FF2B5EF4-FFF2-40B4-BE49-F238E27FC236}">
                <a16:creationId xmlns:a16="http://schemas.microsoft.com/office/drawing/2014/main" id="{CB243856-057A-632E-527F-84F630BED2A5}"/>
              </a:ext>
            </a:extLst>
          </p:cNvPr>
          <p:cNvSpPr txBox="1">
            <a:spLocks/>
          </p:cNvSpPr>
          <p:nvPr/>
        </p:nvSpPr>
        <p:spPr>
          <a:xfrm>
            <a:off x="994846" y="2884620"/>
            <a:ext cx="16601004" cy="7739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es-CO" sz="4950" b="1" spc="-10" dirty="0">
                <a:latin typeface="Arial"/>
                <a:cs typeface="Arial"/>
              </a:rPr>
              <a:t>Arquitectura HDFS (Hadoop </a:t>
            </a:r>
            <a:r>
              <a:rPr lang="es-CO" sz="4950" b="1" spc="-10" dirty="0" err="1">
                <a:latin typeface="Arial"/>
                <a:cs typeface="Arial"/>
              </a:rPr>
              <a:t>Distributed</a:t>
            </a:r>
            <a:r>
              <a:rPr lang="es-CO" sz="4950" b="1" spc="-10" dirty="0">
                <a:latin typeface="Arial"/>
                <a:cs typeface="Arial"/>
              </a:rPr>
              <a:t> File </a:t>
            </a:r>
            <a:r>
              <a:rPr lang="es-CO" sz="4950" b="1" spc="-10" dirty="0" err="1">
                <a:latin typeface="Arial"/>
                <a:cs typeface="Arial"/>
              </a:rPr>
              <a:t>System</a:t>
            </a:r>
            <a:r>
              <a:rPr lang="es-CO" sz="4950" b="1" spc="-10" dirty="0">
                <a:latin typeface="Arial"/>
                <a:cs typeface="Arial"/>
              </a:rPr>
              <a:t>)</a:t>
            </a:r>
            <a:endParaRPr lang="es-CO" sz="4950" dirty="0">
              <a:latin typeface="Arial"/>
              <a:cs typeface="Arial"/>
            </a:endParaRPr>
          </a:p>
        </p:txBody>
      </p:sp>
      <p:sp>
        <p:nvSpPr>
          <p:cNvPr id="3" name="object 4">
            <a:extLst>
              <a:ext uri="{FF2B5EF4-FFF2-40B4-BE49-F238E27FC236}">
                <a16:creationId xmlns:a16="http://schemas.microsoft.com/office/drawing/2014/main" id="{01BD4317-4942-BA0B-EE5D-742CCF8E5645}"/>
              </a:ext>
            </a:extLst>
          </p:cNvPr>
          <p:cNvSpPr txBox="1"/>
          <p:nvPr/>
        </p:nvSpPr>
        <p:spPr>
          <a:xfrm>
            <a:off x="1013124" y="3949613"/>
            <a:ext cx="8423134" cy="444352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rtl="0"/>
            <a:r>
              <a:rPr lang="en-US" sz="3600" dirty="0" err="1"/>
              <a:t>Basado</a:t>
            </a:r>
            <a:r>
              <a:rPr lang="en-US" sz="3600" dirty="0"/>
              <a:t> </a:t>
            </a:r>
            <a:r>
              <a:rPr lang="en-US" sz="3600" dirty="0" err="1"/>
              <a:t>en</a:t>
            </a:r>
            <a:r>
              <a:rPr lang="en-US" sz="3600" dirty="0"/>
              <a:t> </a:t>
            </a:r>
            <a:r>
              <a:rPr lang="en-US" sz="3600" dirty="0" err="1"/>
              <a:t>el</a:t>
            </a:r>
            <a:r>
              <a:rPr lang="en-US" sz="3600" dirty="0"/>
              <a:t> Google File System, HDFS es </a:t>
            </a:r>
            <a:r>
              <a:rPr lang="en-US" sz="3600" dirty="0" err="1"/>
              <a:t>el</a:t>
            </a:r>
            <a:r>
              <a:rPr lang="en-US" sz="3600" dirty="0"/>
              <a:t> </a:t>
            </a:r>
            <a:r>
              <a:rPr lang="en-US" sz="3600" dirty="0" err="1"/>
              <a:t>sistema</a:t>
            </a:r>
            <a:r>
              <a:rPr lang="en-US" sz="3600" dirty="0"/>
              <a:t> de </a:t>
            </a:r>
            <a:r>
              <a:rPr lang="en-US" sz="3600" dirty="0" err="1"/>
              <a:t>archivos</a:t>
            </a:r>
            <a:r>
              <a:rPr lang="en-US" sz="3600" dirty="0"/>
              <a:t> </a:t>
            </a:r>
            <a:r>
              <a:rPr lang="en-US" sz="3600" dirty="0" err="1"/>
              <a:t>mediante</a:t>
            </a:r>
            <a:r>
              <a:rPr lang="en-US" sz="3600" dirty="0"/>
              <a:t> </a:t>
            </a:r>
            <a:r>
              <a:rPr lang="en-US" sz="3600" dirty="0" err="1"/>
              <a:t>el</a:t>
            </a:r>
            <a:r>
              <a:rPr lang="en-US" sz="3600" dirty="0"/>
              <a:t> que Hadoop </a:t>
            </a:r>
            <a:r>
              <a:rPr lang="en-US" sz="3600" dirty="0" err="1"/>
              <a:t>realiza</a:t>
            </a:r>
            <a:r>
              <a:rPr lang="en-US" sz="3600" dirty="0"/>
              <a:t> </a:t>
            </a:r>
            <a:r>
              <a:rPr lang="en-US" sz="3600" dirty="0" err="1"/>
              <a:t>almacenamiento</a:t>
            </a:r>
            <a:r>
              <a:rPr lang="en-US" sz="3600" dirty="0"/>
              <a:t> de </a:t>
            </a:r>
            <a:r>
              <a:rPr lang="en-US" sz="3600" dirty="0" err="1"/>
              <a:t>grandes</a:t>
            </a:r>
            <a:r>
              <a:rPr lang="en-US" sz="3600" dirty="0"/>
              <a:t> </a:t>
            </a:r>
            <a:r>
              <a:rPr lang="en-US" sz="3600" dirty="0" err="1"/>
              <a:t>volúmenes</a:t>
            </a:r>
            <a:r>
              <a:rPr lang="en-US" sz="3600" dirty="0"/>
              <a:t> de </a:t>
            </a:r>
            <a:r>
              <a:rPr lang="en-US" sz="3600" dirty="0" err="1"/>
              <a:t>datos</a:t>
            </a:r>
            <a:r>
              <a:rPr lang="en-US" sz="3600" dirty="0"/>
              <a:t> de forma </a:t>
            </a:r>
            <a:r>
              <a:rPr lang="en-US" sz="3600" dirty="0" err="1"/>
              <a:t>distribuida</a:t>
            </a:r>
            <a:r>
              <a:rPr lang="en-US" sz="3600" dirty="0"/>
              <a:t>. Divide </a:t>
            </a:r>
            <a:r>
              <a:rPr lang="en-US" sz="3600" dirty="0" err="1"/>
              <a:t>los</a:t>
            </a:r>
            <a:r>
              <a:rPr lang="en-US" sz="3600" dirty="0"/>
              <a:t> </a:t>
            </a:r>
            <a:r>
              <a:rPr lang="en-US" sz="3600" dirty="0" err="1"/>
              <a:t>datos</a:t>
            </a:r>
            <a:r>
              <a:rPr lang="en-US" sz="3600" dirty="0"/>
              <a:t> de </a:t>
            </a:r>
            <a:r>
              <a:rPr lang="en-US" sz="3600" dirty="0" err="1"/>
              <a:t>archivos</a:t>
            </a:r>
            <a:r>
              <a:rPr lang="en-US" sz="3600" dirty="0"/>
              <a:t> </a:t>
            </a:r>
            <a:r>
              <a:rPr lang="en-US" sz="3600" dirty="0" err="1"/>
              <a:t>muy</a:t>
            </a:r>
            <a:r>
              <a:rPr lang="en-US" sz="3600" dirty="0"/>
              <a:t> </a:t>
            </a:r>
            <a:r>
              <a:rPr lang="en-US" sz="3600" dirty="0" err="1"/>
              <a:t>grandes</a:t>
            </a:r>
            <a:r>
              <a:rPr lang="en-US" sz="3600" dirty="0"/>
              <a:t> </a:t>
            </a:r>
            <a:r>
              <a:rPr lang="en-US" sz="3600" dirty="0" err="1"/>
              <a:t>en</a:t>
            </a:r>
            <a:r>
              <a:rPr lang="en-US" sz="3600" dirty="0"/>
              <a:t> </a:t>
            </a:r>
            <a:r>
              <a:rPr lang="en-US" sz="3600" dirty="0" err="1"/>
              <a:t>pequeños</a:t>
            </a:r>
            <a:r>
              <a:rPr lang="en-US" sz="3600" dirty="0"/>
              <a:t> </a:t>
            </a:r>
            <a:r>
              <a:rPr lang="en-US" sz="3600" dirty="0" err="1"/>
              <a:t>bloques</a:t>
            </a:r>
            <a:r>
              <a:rPr lang="en-US" sz="3600" dirty="0"/>
              <a:t> o chunks y </a:t>
            </a:r>
            <a:r>
              <a:rPr lang="en-US" sz="3600" dirty="0" err="1"/>
              <a:t>los</a:t>
            </a:r>
            <a:r>
              <a:rPr lang="en-US" sz="3600" dirty="0"/>
              <a:t> </a:t>
            </a:r>
            <a:r>
              <a:rPr lang="en-US" sz="3600" dirty="0" err="1"/>
              <a:t>distribuye</a:t>
            </a:r>
            <a:r>
              <a:rPr lang="en-US" sz="3600" dirty="0"/>
              <a:t> </a:t>
            </a:r>
            <a:r>
              <a:rPr lang="en-US" sz="3600" dirty="0" err="1"/>
              <a:t>en</a:t>
            </a:r>
            <a:r>
              <a:rPr lang="en-US" sz="3600" dirty="0"/>
              <a:t> </a:t>
            </a:r>
            <a:r>
              <a:rPr lang="en-US" sz="3600" dirty="0" err="1"/>
              <a:t>los</a:t>
            </a:r>
            <a:r>
              <a:rPr lang="en-US" sz="3600" dirty="0"/>
              <a:t> </a:t>
            </a:r>
            <a:r>
              <a:rPr lang="en-US" sz="3600" dirty="0" err="1"/>
              <a:t>nodos</a:t>
            </a:r>
            <a:r>
              <a:rPr lang="en-US" sz="3600" dirty="0"/>
              <a:t> de un </a:t>
            </a:r>
            <a:r>
              <a:rPr lang="en-US" sz="3600" dirty="0" err="1"/>
              <a:t>clúster</a:t>
            </a:r>
            <a:r>
              <a:rPr lang="en-US" sz="3600" dirty="0"/>
              <a:t>, </a:t>
            </a:r>
            <a:r>
              <a:rPr lang="en-US" sz="3600" dirty="0" err="1"/>
              <a:t>replicándolos</a:t>
            </a:r>
            <a:r>
              <a:rPr lang="en-US" sz="3600" dirty="0"/>
              <a:t> </a:t>
            </a:r>
            <a:r>
              <a:rPr lang="en-US" sz="3600" dirty="0" err="1"/>
              <a:t>en</a:t>
            </a:r>
            <a:r>
              <a:rPr lang="en-US" sz="3600" dirty="0"/>
              <a:t> </a:t>
            </a:r>
            <a:r>
              <a:rPr lang="en-US" sz="3600" dirty="0" err="1"/>
              <a:t>el</a:t>
            </a:r>
            <a:r>
              <a:rPr lang="en-US" sz="3600" dirty="0"/>
              <a:t> </a:t>
            </a:r>
            <a:r>
              <a:rPr lang="en-US" sz="3600" dirty="0" err="1"/>
              <a:t>proceso</a:t>
            </a:r>
            <a:r>
              <a:rPr lang="en-US" sz="3600" dirty="0"/>
              <a:t>.</a:t>
            </a:r>
            <a:endParaRPr lang="en-US" sz="3600" b="0" dirty="0">
              <a:effectLst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716D1-5007-A811-C73D-A9C7557437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7251" y="3802247"/>
            <a:ext cx="9207500" cy="6460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1393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D2AD64-9962-77A7-E4F4-668D59A214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5">
            <a:extLst>
              <a:ext uri="{FF2B5EF4-FFF2-40B4-BE49-F238E27FC236}">
                <a16:creationId xmlns:a16="http://schemas.microsoft.com/office/drawing/2014/main" id="{B2C80AE9-205F-9132-5A4E-4DD122553409}"/>
              </a:ext>
            </a:extLst>
          </p:cNvPr>
          <p:cNvSpPr txBox="1">
            <a:spLocks/>
          </p:cNvSpPr>
          <p:nvPr/>
        </p:nvSpPr>
        <p:spPr>
          <a:xfrm>
            <a:off x="994846" y="2884620"/>
            <a:ext cx="16601004" cy="7739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es-CO" sz="4950" b="1" spc="-10" dirty="0">
                <a:latin typeface="Arial"/>
                <a:cs typeface="Arial"/>
              </a:rPr>
              <a:t>Arquitectura HDFS (Hadoop </a:t>
            </a:r>
            <a:r>
              <a:rPr lang="es-CO" sz="4950" b="1" spc="-10" dirty="0" err="1">
                <a:latin typeface="Arial"/>
                <a:cs typeface="Arial"/>
              </a:rPr>
              <a:t>Distributed</a:t>
            </a:r>
            <a:r>
              <a:rPr lang="es-CO" sz="4950" b="1" spc="-10" dirty="0">
                <a:latin typeface="Arial"/>
                <a:cs typeface="Arial"/>
              </a:rPr>
              <a:t> File </a:t>
            </a:r>
            <a:r>
              <a:rPr lang="es-CO" sz="4950" b="1" spc="-10" dirty="0" err="1">
                <a:latin typeface="Arial"/>
                <a:cs typeface="Arial"/>
              </a:rPr>
              <a:t>System</a:t>
            </a:r>
            <a:r>
              <a:rPr lang="es-CO" sz="4950" b="1" spc="-10" dirty="0">
                <a:latin typeface="Arial"/>
                <a:cs typeface="Arial"/>
              </a:rPr>
              <a:t>)</a:t>
            </a:r>
            <a:endParaRPr lang="es-CO" sz="4950" dirty="0">
              <a:latin typeface="Arial"/>
              <a:cs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643901-5079-CB43-22B7-22551C4272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0245" y="4359275"/>
            <a:ext cx="1306361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4449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0FE12B-BD73-223D-A2D8-3C65249832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5">
            <a:extLst>
              <a:ext uri="{FF2B5EF4-FFF2-40B4-BE49-F238E27FC236}">
                <a16:creationId xmlns:a16="http://schemas.microsoft.com/office/drawing/2014/main" id="{90A7DD91-331E-94F6-36EF-748761E7E1F4}"/>
              </a:ext>
            </a:extLst>
          </p:cNvPr>
          <p:cNvSpPr txBox="1">
            <a:spLocks/>
          </p:cNvSpPr>
          <p:nvPr/>
        </p:nvSpPr>
        <p:spPr>
          <a:xfrm>
            <a:off x="994846" y="2884620"/>
            <a:ext cx="12867204" cy="7739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es-CO" sz="4950" b="1" spc="-10" dirty="0">
                <a:latin typeface="Arial"/>
                <a:cs typeface="Arial"/>
              </a:rPr>
              <a:t>YARN (</a:t>
            </a:r>
            <a:r>
              <a:rPr lang="es-CO" sz="4950" b="1" spc="-10" dirty="0" err="1">
                <a:latin typeface="Arial"/>
                <a:cs typeface="Arial"/>
              </a:rPr>
              <a:t>Yet</a:t>
            </a:r>
            <a:r>
              <a:rPr lang="es-CO" sz="4950" b="1" spc="-10" dirty="0">
                <a:latin typeface="Arial"/>
                <a:cs typeface="Arial"/>
              </a:rPr>
              <a:t> </a:t>
            </a:r>
            <a:r>
              <a:rPr lang="es-CO" sz="4950" b="1" spc="-10" dirty="0" err="1">
                <a:latin typeface="Arial"/>
                <a:cs typeface="Arial"/>
              </a:rPr>
              <a:t>Another</a:t>
            </a:r>
            <a:r>
              <a:rPr lang="es-CO" sz="4950" b="1" spc="-10" dirty="0">
                <a:latin typeface="Arial"/>
                <a:cs typeface="Arial"/>
              </a:rPr>
              <a:t> </a:t>
            </a:r>
            <a:r>
              <a:rPr lang="es-CO" sz="4950" b="1" spc="-10" dirty="0" err="1">
                <a:latin typeface="Arial"/>
                <a:cs typeface="Arial"/>
              </a:rPr>
              <a:t>Resource</a:t>
            </a:r>
            <a:r>
              <a:rPr lang="es-CO" sz="4950" b="1" spc="-10" dirty="0">
                <a:latin typeface="Arial"/>
                <a:cs typeface="Arial"/>
              </a:rPr>
              <a:t> </a:t>
            </a:r>
            <a:r>
              <a:rPr lang="es-CO" sz="4950" b="1" spc="-10" dirty="0" err="1">
                <a:latin typeface="Arial"/>
                <a:cs typeface="Arial"/>
              </a:rPr>
              <a:t>Negotiator</a:t>
            </a:r>
            <a:r>
              <a:rPr lang="es-CO" sz="4950" b="1" spc="-10" dirty="0">
                <a:latin typeface="Arial"/>
                <a:cs typeface="Arial"/>
              </a:rPr>
              <a:t>)</a:t>
            </a:r>
            <a:endParaRPr lang="es-CO" sz="4950" dirty="0">
              <a:latin typeface="Arial"/>
              <a:cs typeface="Arial"/>
            </a:endParaRPr>
          </a:p>
        </p:txBody>
      </p:sp>
      <p:sp>
        <p:nvSpPr>
          <p:cNvPr id="3" name="object 4">
            <a:extLst>
              <a:ext uri="{FF2B5EF4-FFF2-40B4-BE49-F238E27FC236}">
                <a16:creationId xmlns:a16="http://schemas.microsoft.com/office/drawing/2014/main" id="{350C6C6B-0533-01FE-3426-6A944772683C}"/>
              </a:ext>
            </a:extLst>
          </p:cNvPr>
          <p:cNvSpPr txBox="1"/>
          <p:nvPr/>
        </p:nvSpPr>
        <p:spPr>
          <a:xfrm>
            <a:off x="1013124" y="3949614"/>
            <a:ext cx="6143326" cy="3889526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rtl="0"/>
            <a:r>
              <a:rPr lang="en-US" sz="3600" dirty="0"/>
              <a:t>Yarn es </a:t>
            </a:r>
            <a:r>
              <a:rPr lang="en-US" sz="3600" dirty="0" err="1"/>
              <a:t>el</a:t>
            </a:r>
            <a:r>
              <a:rPr lang="en-US" sz="3600" dirty="0"/>
              <a:t> </a:t>
            </a:r>
            <a:r>
              <a:rPr lang="en-US" sz="3600" dirty="0" err="1"/>
              <a:t>componente</a:t>
            </a:r>
            <a:r>
              <a:rPr lang="en-US" sz="3600" dirty="0"/>
              <a:t> de Apache Hadoop </a:t>
            </a:r>
            <a:r>
              <a:rPr lang="en-US" sz="3600" dirty="0" err="1"/>
              <a:t>encargado</a:t>
            </a:r>
            <a:r>
              <a:rPr lang="en-US" sz="3600" dirty="0"/>
              <a:t> de </a:t>
            </a:r>
            <a:r>
              <a:rPr lang="en-US" sz="3600" dirty="0" err="1"/>
              <a:t>planificar</a:t>
            </a:r>
            <a:r>
              <a:rPr lang="en-US" sz="3600" dirty="0"/>
              <a:t> </a:t>
            </a:r>
            <a:r>
              <a:rPr lang="en-US" sz="3600" dirty="0" err="1"/>
              <a:t>los</a:t>
            </a:r>
            <a:r>
              <a:rPr lang="en-US" sz="3600" dirty="0"/>
              <a:t> </a:t>
            </a:r>
            <a:r>
              <a:rPr lang="en-US" sz="3600" dirty="0" err="1"/>
              <a:t>trabajos</a:t>
            </a:r>
            <a:r>
              <a:rPr lang="en-US" sz="3600" dirty="0"/>
              <a:t> </a:t>
            </a:r>
            <a:r>
              <a:rPr lang="en-US" sz="3600" dirty="0" err="1"/>
              <a:t>en</a:t>
            </a:r>
            <a:r>
              <a:rPr lang="en-US" sz="3600" dirty="0"/>
              <a:t> un </a:t>
            </a:r>
            <a:r>
              <a:rPr lang="en-US" sz="3600" dirty="0" err="1"/>
              <a:t>clúster</a:t>
            </a:r>
            <a:r>
              <a:rPr lang="en-US" sz="3600" dirty="0"/>
              <a:t> y </a:t>
            </a:r>
            <a:r>
              <a:rPr lang="en-US" sz="3600" dirty="0" err="1"/>
              <a:t>gestionar</a:t>
            </a:r>
            <a:r>
              <a:rPr lang="en-US" sz="3600" dirty="0"/>
              <a:t> </a:t>
            </a:r>
            <a:r>
              <a:rPr lang="en-US" sz="3600" dirty="0" err="1"/>
              <a:t>los</a:t>
            </a:r>
            <a:r>
              <a:rPr lang="en-US" sz="3600" dirty="0"/>
              <a:t> </a:t>
            </a:r>
            <a:r>
              <a:rPr lang="en-US" sz="3600" dirty="0" err="1"/>
              <a:t>recursos</a:t>
            </a:r>
            <a:r>
              <a:rPr lang="en-US" sz="3600" dirty="0"/>
              <a:t> hardware de </a:t>
            </a:r>
            <a:r>
              <a:rPr lang="en-US" sz="3600" dirty="0" err="1"/>
              <a:t>los</a:t>
            </a:r>
            <a:r>
              <a:rPr lang="en-US" sz="3600" dirty="0"/>
              <a:t> que se </a:t>
            </a:r>
            <a:r>
              <a:rPr lang="en-US" sz="3600" dirty="0" err="1"/>
              <a:t>disponen</a:t>
            </a:r>
            <a:r>
              <a:rPr lang="en-US" sz="3600" dirty="0"/>
              <a:t> para </a:t>
            </a:r>
            <a:r>
              <a:rPr lang="en-US" sz="3600" dirty="0" err="1"/>
              <a:t>ejecutar</a:t>
            </a:r>
            <a:r>
              <a:rPr lang="en-US" sz="3600" dirty="0"/>
              <a:t> las </a:t>
            </a:r>
            <a:r>
              <a:rPr lang="en-US" sz="3600" dirty="0" err="1"/>
              <a:t>aplicaciones</a:t>
            </a:r>
            <a:r>
              <a:rPr lang="en-US" sz="3600" dirty="0"/>
              <a:t> Big Data.</a:t>
            </a:r>
            <a:endParaRPr lang="en-US" sz="3600" b="0" dirty="0">
              <a:effectLst/>
            </a:endParaRPr>
          </a:p>
        </p:txBody>
      </p:sp>
      <p:pic>
        <p:nvPicPr>
          <p:cNvPr id="2050" name="Picture 2" descr="Hadoop Yarn and Its Commands - Technology and Trends">
            <a:extLst>
              <a:ext uri="{FF2B5EF4-FFF2-40B4-BE49-F238E27FC236}">
                <a16:creationId xmlns:a16="http://schemas.microsoft.com/office/drawing/2014/main" id="{2B5F2096-D40B-E4B0-065D-ED661DDE16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5450" y="3949614"/>
            <a:ext cx="6286229" cy="6188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34470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3AC30D-19DC-9B2D-2FCF-014E336550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5">
            <a:extLst>
              <a:ext uri="{FF2B5EF4-FFF2-40B4-BE49-F238E27FC236}">
                <a16:creationId xmlns:a16="http://schemas.microsoft.com/office/drawing/2014/main" id="{8AD63069-317F-DD0F-1B95-D0FE24CA2517}"/>
              </a:ext>
            </a:extLst>
          </p:cNvPr>
          <p:cNvSpPr txBox="1">
            <a:spLocks/>
          </p:cNvSpPr>
          <p:nvPr/>
        </p:nvSpPr>
        <p:spPr>
          <a:xfrm>
            <a:off x="994846" y="2884620"/>
            <a:ext cx="12867204" cy="7739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es-CO" sz="4950" b="1" spc="-10" dirty="0" err="1">
                <a:latin typeface="Arial"/>
                <a:cs typeface="Arial"/>
              </a:rPr>
              <a:t>Spark</a:t>
            </a:r>
            <a:endParaRPr lang="es-CO" sz="4950" dirty="0">
              <a:latin typeface="Arial"/>
              <a:cs typeface="Arial"/>
            </a:endParaRPr>
          </a:p>
        </p:txBody>
      </p:sp>
      <p:sp>
        <p:nvSpPr>
          <p:cNvPr id="3" name="object 4">
            <a:extLst>
              <a:ext uri="{FF2B5EF4-FFF2-40B4-BE49-F238E27FC236}">
                <a16:creationId xmlns:a16="http://schemas.microsoft.com/office/drawing/2014/main" id="{76338898-20C9-AD5C-83DD-B58405D42C84}"/>
              </a:ext>
            </a:extLst>
          </p:cNvPr>
          <p:cNvSpPr txBox="1"/>
          <p:nvPr/>
        </p:nvSpPr>
        <p:spPr>
          <a:xfrm>
            <a:off x="1013124" y="3949614"/>
            <a:ext cx="17268526" cy="167353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rtl="0"/>
            <a:r>
              <a:rPr lang="en-US" sz="3600" dirty="0"/>
              <a:t>Framework open source que </a:t>
            </a:r>
            <a:r>
              <a:rPr lang="en-US" sz="3600" dirty="0" err="1"/>
              <a:t>actúa</a:t>
            </a:r>
            <a:r>
              <a:rPr lang="en-US" sz="3600" dirty="0"/>
              <a:t> </a:t>
            </a:r>
            <a:r>
              <a:rPr lang="en-US" sz="3600" dirty="0" err="1"/>
              <a:t>como</a:t>
            </a:r>
            <a:r>
              <a:rPr lang="en-US" sz="3600" dirty="0"/>
              <a:t> un motor de </a:t>
            </a:r>
            <a:r>
              <a:rPr lang="en-US" sz="3600" dirty="0" err="1"/>
              <a:t>procesamiento</a:t>
            </a:r>
            <a:r>
              <a:rPr lang="en-US" sz="3600" dirty="0"/>
              <a:t> para </a:t>
            </a:r>
            <a:r>
              <a:rPr lang="en-US" sz="3600" dirty="0" err="1"/>
              <a:t>almacenar</a:t>
            </a:r>
            <a:r>
              <a:rPr lang="en-US" sz="3600" dirty="0"/>
              <a:t> y </a:t>
            </a:r>
            <a:r>
              <a:rPr lang="en-US" sz="3600" dirty="0" err="1"/>
              <a:t>procesar</a:t>
            </a:r>
            <a:r>
              <a:rPr lang="en-US" sz="3600" dirty="0"/>
              <a:t> </a:t>
            </a:r>
            <a:r>
              <a:rPr lang="en-US" sz="3600" dirty="0" err="1"/>
              <a:t>datos</a:t>
            </a:r>
            <a:r>
              <a:rPr lang="en-US" sz="3600" dirty="0"/>
              <a:t> </a:t>
            </a:r>
            <a:r>
              <a:rPr lang="en-US" sz="3600" dirty="0" err="1"/>
              <a:t>en</a:t>
            </a:r>
            <a:r>
              <a:rPr lang="en-US" sz="3600" dirty="0"/>
              <a:t> </a:t>
            </a:r>
            <a:r>
              <a:rPr lang="en-US" sz="3600" dirty="0" err="1"/>
              <a:t>tiempo</a:t>
            </a:r>
            <a:r>
              <a:rPr lang="en-US" sz="3600" dirty="0"/>
              <a:t> real a </a:t>
            </a:r>
            <a:r>
              <a:rPr lang="en-US" sz="3600" dirty="0" err="1"/>
              <a:t>través</a:t>
            </a:r>
            <a:r>
              <a:rPr lang="en-US" sz="3600" dirty="0"/>
              <a:t> de </a:t>
            </a:r>
            <a:r>
              <a:rPr lang="en-US" sz="3600" dirty="0" err="1"/>
              <a:t>varios</a:t>
            </a:r>
            <a:r>
              <a:rPr lang="en-US" sz="3600" dirty="0"/>
              <a:t> </a:t>
            </a:r>
            <a:r>
              <a:rPr lang="en-US" sz="3600" dirty="0" err="1"/>
              <a:t>clústers</a:t>
            </a:r>
            <a:r>
              <a:rPr lang="en-US" sz="3600" dirty="0"/>
              <a:t> de </a:t>
            </a:r>
            <a:r>
              <a:rPr lang="en-US" sz="3600" dirty="0" err="1"/>
              <a:t>computadoras</a:t>
            </a:r>
            <a:r>
              <a:rPr lang="en-US" sz="3600" dirty="0"/>
              <a:t>.</a:t>
            </a:r>
            <a:endParaRPr lang="en-US" sz="3600" b="0" dirty="0">
              <a:effectLst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F64F01-E971-A007-0FE4-66E636371A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2050" y="5648993"/>
            <a:ext cx="8534400" cy="44436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B7D7A52-6182-E40F-5405-94C51E5E19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7650" y="6365305"/>
            <a:ext cx="7772400" cy="3011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0261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6ED3AB-9430-C601-296E-6B3F493245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5">
            <a:extLst>
              <a:ext uri="{FF2B5EF4-FFF2-40B4-BE49-F238E27FC236}">
                <a16:creationId xmlns:a16="http://schemas.microsoft.com/office/drawing/2014/main" id="{BA4DAD4D-F961-F03A-8318-FEDBAE201969}"/>
              </a:ext>
            </a:extLst>
          </p:cNvPr>
          <p:cNvSpPr txBox="1">
            <a:spLocks/>
          </p:cNvSpPr>
          <p:nvPr/>
        </p:nvSpPr>
        <p:spPr>
          <a:xfrm>
            <a:off x="994846" y="2884620"/>
            <a:ext cx="12867204" cy="7739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es-CO" sz="4950" b="1" spc="-10" dirty="0">
                <a:latin typeface="Arial"/>
                <a:cs typeface="Arial"/>
              </a:rPr>
              <a:t>Procesamiento en </a:t>
            </a:r>
            <a:r>
              <a:rPr lang="es-CO" sz="4950" b="1" spc="-10" dirty="0" err="1">
                <a:latin typeface="Arial"/>
                <a:cs typeface="Arial"/>
              </a:rPr>
              <a:t>Spark</a:t>
            </a:r>
            <a:endParaRPr lang="es-CO" sz="4950" dirty="0">
              <a:latin typeface="Arial"/>
              <a:cs typeface="Arial"/>
            </a:endParaRPr>
          </a:p>
        </p:txBody>
      </p:sp>
      <p:sp>
        <p:nvSpPr>
          <p:cNvPr id="3" name="object 4">
            <a:extLst>
              <a:ext uri="{FF2B5EF4-FFF2-40B4-BE49-F238E27FC236}">
                <a16:creationId xmlns:a16="http://schemas.microsoft.com/office/drawing/2014/main" id="{AF2FAC01-D822-31A1-4496-79C3C0F3E04C}"/>
              </a:ext>
            </a:extLst>
          </p:cNvPr>
          <p:cNvSpPr txBox="1"/>
          <p:nvPr/>
        </p:nvSpPr>
        <p:spPr>
          <a:xfrm>
            <a:off x="1013124" y="3949614"/>
            <a:ext cx="17268526" cy="444352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742950" indent="-742950" rtl="0">
              <a:buAutoNum type="arabicPeriod"/>
            </a:pPr>
            <a:r>
              <a:rPr lang="en-US" sz="3600" b="1" dirty="0" err="1"/>
              <a:t>SparkContext</a:t>
            </a:r>
            <a:r>
              <a:rPr lang="en-US" sz="3600" dirty="0"/>
              <a:t>: punto de entrada a las </a:t>
            </a:r>
            <a:r>
              <a:rPr lang="en-US" sz="3600" dirty="0" err="1"/>
              <a:t>funcionalidades</a:t>
            </a:r>
            <a:r>
              <a:rPr lang="en-US" sz="3600" dirty="0"/>
              <a:t> de Spark.</a:t>
            </a:r>
          </a:p>
          <a:p>
            <a:pPr marL="742950" indent="-742950" rtl="0">
              <a:buAutoNum type="arabicPeriod"/>
            </a:pPr>
            <a:endParaRPr lang="en-US" sz="3600" dirty="0"/>
          </a:p>
          <a:p>
            <a:pPr marL="742950" indent="-742950" rtl="0">
              <a:buAutoNum type="arabicPeriod"/>
            </a:pPr>
            <a:r>
              <a:rPr lang="en-US" sz="3600" b="1" dirty="0"/>
              <a:t>RDD o Resilient Distributed Datasets</a:t>
            </a:r>
            <a:r>
              <a:rPr lang="en-US" sz="3600" dirty="0"/>
              <a:t>: </a:t>
            </a:r>
            <a:r>
              <a:rPr lang="en-US" sz="3600" dirty="0" err="1"/>
              <a:t>colección</a:t>
            </a:r>
            <a:r>
              <a:rPr lang="en-US" sz="3600" dirty="0"/>
              <a:t> de </a:t>
            </a:r>
            <a:r>
              <a:rPr lang="en-US" sz="3600" dirty="0" err="1"/>
              <a:t>objetos</a:t>
            </a:r>
            <a:r>
              <a:rPr lang="en-US" sz="3600" dirty="0"/>
              <a:t> </a:t>
            </a:r>
            <a:r>
              <a:rPr lang="en-US" sz="3600" dirty="0" err="1"/>
              <a:t>donde</a:t>
            </a:r>
            <a:r>
              <a:rPr lang="en-US" sz="3600" dirty="0"/>
              <a:t> se </a:t>
            </a:r>
            <a:r>
              <a:rPr lang="en-US" sz="3600" dirty="0" err="1"/>
              <a:t>cargan</a:t>
            </a:r>
            <a:r>
              <a:rPr lang="en-US" sz="3600" dirty="0"/>
              <a:t> </a:t>
            </a:r>
            <a:r>
              <a:rPr lang="en-US" sz="3600" dirty="0" err="1"/>
              <a:t>los</a:t>
            </a:r>
            <a:r>
              <a:rPr lang="en-US" sz="3600" dirty="0"/>
              <a:t> </a:t>
            </a:r>
            <a:r>
              <a:rPr lang="en-US" sz="3600" dirty="0" err="1"/>
              <a:t>datos</a:t>
            </a:r>
            <a:r>
              <a:rPr lang="en-US" sz="3600" dirty="0"/>
              <a:t> para </a:t>
            </a:r>
            <a:r>
              <a:rPr lang="en-US" sz="3600" dirty="0" err="1"/>
              <a:t>su</a:t>
            </a:r>
            <a:r>
              <a:rPr lang="en-US" sz="3600" dirty="0"/>
              <a:t> </a:t>
            </a:r>
            <a:r>
              <a:rPr lang="en-US" sz="3600" dirty="0" err="1"/>
              <a:t>procesamiento</a:t>
            </a:r>
            <a:r>
              <a:rPr lang="en-US" sz="3600" dirty="0"/>
              <a:t>. Las </a:t>
            </a:r>
            <a:r>
              <a:rPr lang="en-US" sz="3600" dirty="0" err="1"/>
              <a:t>operaciones</a:t>
            </a:r>
            <a:r>
              <a:rPr lang="en-US" sz="3600" dirty="0"/>
              <a:t> se </a:t>
            </a:r>
            <a:r>
              <a:rPr lang="en-US" sz="3600" dirty="0" err="1"/>
              <a:t>realizan</a:t>
            </a:r>
            <a:r>
              <a:rPr lang="en-US" sz="3600" dirty="0"/>
              <a:t> </a:t>
            </a:r>
            <a:r>
              <a:rPr lang="en-US" sz="3600" dirty="0" err="1"/>
              <a:t>sobre</a:t>
            </a:r>
            <a:r>
              <a:rPr lang="en-US" sz="3600" dirty="0"/>
              <a:t> </a:t>
            </a:r>
            <a:r>
              <a:rPr lang="en-US" sz="3600" dirty="0" err="1"/>
              <a:t>estos</a:t>
            </a:r>
            <a:r>
              <a:rPr lang="en-US" sz="3600" dirty="0"/>
              <a:t> de forma </a:t>
            </a:r>
            <a:r>
              <a:rPr lang="en-US" sz="3600" dirty="0" err="1"/>
              <a:t>paralela</a:t>
            </a:r>
            <a:r>
              <a:rPr lang="en-US" sz="3600" dirty="0"/>
              <a:t>.</a:t>
            </a:r>
          </a:p>
          <a:p>
            <a:pPr marL="742950" indent="-742950" rtl="0">
              <a:buAutoNum type="arabicPeriod"/>
            </a:pPr>
            <a:endParaRPr lang="en-US" sz="3600" dirty="0"/>
          </a:p>
          <a:p>
            <a:pPr marL="742950" lvl="7" indent="-742950" rtl="0">
              <a:buAutoNum type="alphaLcPeriod"/>
            </a:pPr>
            <a:r>
              <a:rPr lang="en-US" sz="3600" dirty="0" err="1"/>
              <a:t>Transformaciones</a:t>
            </a:r>
            <a:r>
              <a:rPr lang="en-US" sz="3600" dirty="0"/>
              <a:t>: </a:t>
            </a:r>
            <a:r>
              <a:rPr lang="en-US" sz="3600" b="1" dirty="0"/>
              <a:t>map, filter, join</a:t>
            </a:r>
            <a:r>
              <a:rPr lang="en-US" sz="3600" dirty="0"/>
              <a:t>. </a:t>
            </a:r>
          </a:p>
          <a:p>
            <a:pPr marL="742950" lvl="7" indent="-742950" rtl="0">
              <a:buAutoNum type="alphaLcPeriod"/>
            </a:pPr>
            <a:r>
              <a:rPr lang="en-US" sz="3600" dirty="0" err="1"/>
              <a:t>Acciones</a:t>
            </a:r>
            <a:r>
              <a:rPr lang="en-US" sz="3600" dirty="0"/>
              <a:t>: </a:t>
            </a:r>
            <a:r>
              <a:rPr lang="en-US" sz="3600" b="1" dirty="0"/>
              <a:t>reduce, count, collect</a:t>
            </a:r>
            <a:r>
              <a:rPr lang="en-US" sz="3600" dirty="0"/>
              <a:t>.</a:t>
            </a:r>
            <a:endParaRPr lang="en-US" sz="3600" b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8532812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E8CA53-E9EF-0E44-1521-C8DE00DB39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5">
            <a:extLst>
              <a:ext uri="{FF2B5EF4-FFF2-40B4-BE49-F238E27FC236}">
                <a16:creationId xmlns:a16="http://schemas.microsoft.com/office/drawing/2014/main" id="{8D791856-FB1B-A3C7-3375-88330E90B6FB}"/>
              </a:ext>
            </a:extLst>
          </p:cNvPr>
          <p:cNvSpPr txBox="1">
            <a:spLocks/>
          </p:cNvSpPr>
          <p:nvPr/>
        </p:nvSpPr>
        <p:spPr>
          <a:xfrm>
            <a:off x="994846" y="2884620"/>
            <a:ext cx="12867204" cy="7739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es-CO" sz="4950" b="1" spc="-10" dirty="0">
                <a:latin typeface="Arial"/>
                <a:cs typeface="Arial"/>
              </a:rPr>
              <a:t>Procesamiento en </a:t>
            </a:r>
            <a:r>
              <a:rPr lang="es-CO" sz="4950" b="1" spc="-10" dirty="0" err="1">
                <a:latin typeface="Arial"/>
                <a:cs typeface="Arial"/>
              </a:rPr>
              <a:t>Spark</a:t>
            </a:r>
            <a:endParaRPr lang="es-CO" sz="4950" dirty="0">
              <a:latin typeface="Arial"/>
              <a:cs typeface="Arial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2A81CB9D-E3A6-80C6-364C-8E0F0D5266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250" y="4076089"/>
            <a:ext cx="8229600" cy="6442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24977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817E37-1B11-BA48-3A28-FEFE02DA69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5">
            <a:extLst>
              <a:ext uri="{FF2B5EF4-FFF2-40B4-BE49-F238E27FC236}">
                <a16:creationId xmlns:a16="http://schemas.microsoft.com/office/drawing/2014/main" id="{438FD028-7532-28CD-F260-E664383C4722}"/>
              </a:ext>
            </a:extLst>
          </p:cNvPr>
          <p:cNvSpPr txBox="1">
            <a:spLocks/>
          </p:cNvSpPr>
          <p:nvPr/>
        </p:nvSpPr>
        <p:spPr>
          <a:xfrm>
            <a:off x="994846" y="2884620"/>
            <a:ext cx="12867204" cy="7739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es-CO" sz="4950" b="1" spc="-10" dirty="0">
                <a:latin typeface="Arial"/>
                <a:cs typeface="Arial"/>
              </a:rPr>
              <a:t>Procesamiento en </a:t>
            </a:r>
            <a:r>
              <a:rPr lang="es-CO" sz="4950" b="1" spc="-10" dirty="0" err="1">
                <a:latin typeface="Arial"/>
                <a:cs typeface="Arial"/>
              </a:rPr>
              <a:t>Spark</a:t>
            </a:r>
            <a:endParaRPr lang="es-CO" sz="4950" dirty="0">
              <a:latin typeface="Arial"/>
              <a:cs typeface="Arial"/>
            </a:endParaRPr>
          </a:p>
        </p:txBody>
      </p:sp>
      <p:sp>
        <p:nvSpPr>
          <p:cNvPr id="3" name="object 4">
            <a:extLst>
              <a:ext uri="{FF2B5EF4-FFF2-40B4-BE49-F238E27FC236}">
                <a16:creationId xmlns:a16="http://schemas.microsoft.com/office/drawing/2014/main" id="{C76E3306-FE41-26AE-D010-A21F003CD5B4}"/>
              </a:ext>
            </a:extLst>
          </p:cNvPr>
          <p:cNvSpPr txBox="1"/>
          <p:nvPr/>
        </p:nvSpPr>
        <p:spPr>
          <a:xfrm>
            <a:off x="1013124" y="3949614"/>
            <a:ext cx="17268526" cy="56553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rtl="0"/>
            <a:r>
              <a:rPr lang="en-US" sz="3600" b="1" dirty="0">
                <a:effectLst/>
              </a:rPr>
              <a:t>3</a:t>
            </a:r>
            <a:r>
              <a:rPr lang="en-US" sz="3600" b="1" dirty="0"/>
              <a:t>. Lazy evaluation</a:t>
            </a:r>
            <a:endParaRPr lang="en-US" sz="3600" b="0" dirty="0">
              <a:effectLst/>
            </a:endParaRP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4FA2183E-EB73-4AA7-B269-9C2DAAD436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1900" y="4664075"/>
            <a:ext cx="12560300" cy="591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69162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AEC8B4-61BD-41F8-6BC4-10F3E2E43D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5">
            <a:extLst>
              <a:ext uri="{FF2B5EF4-FFF2-40B4-BE49-F238E27FC236}">
                <a16:creationId xmlns:a16="http://schemas.microsoft.com/office/drawing/2014/main" id="{B5979E0F-861A-A62C-5C81-F0F91BCC61AB}"/>
              </a:ext>
            </a:extLst>
          </p:cNvPr>
          <p:cNvSpPr txBox="1">
            <a:spLocks/>
          </p:cNvSpPr>
          <p:nvPr/>
        </p:nvSpPr>
        <p:spPr>
          <a:xfrm>
            <a:off x="994846" y="2884620"/>
            <a:ext cx="12867204" cy="7739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es-CO" sz="4950" b="1" spc="-10" dirty="0">
                <a:latin typeface="Arial"/>
                <a:cs typeface="Arial"/>
              </a:rPr>
              <a:t>Comparativo</a:t>
            </a:r>
            <a:endParaRPr lang="es-CO" sz="4950" dirty="0">
              <a:latin typeface="Arial"/>
              <a:cs typeface="Arial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506D56-D507-692E-8C73-8BF26C51F6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8544" y="4206875"/>
            <a:ext cx="13967012" cy="57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6655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5">
            <a:extLst>
              <a:ext uri="{FF2B5EF4-FFF2-40B4-BE49-F238E27FC236}">
                <a16:creationId xmlns:a16="http://schemas.microsoft.com/office/drawing/2014/main" id="{E2A4AF33-9455-1ABF-37EF-DFBB5306F302}"/>
              </a:ext>
            </a:extLst>
          </p:cNvPr>
          <p:cNvSpPr txBox="1"/>
          <p:nvPr/>
        </p:nvSpPr>
        <p:spPr>
          <a:xfrm>
            <a:off x="2853326" y="2104470"/>
            <a:ext cx="4897120" cy="5282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lang="es-ES" sz="34500" spc="-25" dirty="0">
                <a:latin typeface="Arial"/>
                <a:cs typeface="Arial"/>
              </a:rPr>
              <a:t>01</a:t>
            </a:r>
            <a:endParaRPr sz="34500" dirty="0">
              <a:latin typeface="Arial"/>
              <a:cs typeface="Arial"/>
            </a:endParaRPr>
          </a:p>
        </p:txBody>
      </p:sp>
      <p:sp>
        <p:nvSpPr>
          <p:cNvPr id="3" name="object 7">
            <a:extLst>
              <a:ext uri="{FF2B5EF4-FFF2-40B4-BE49-F238E27FC236}">
                <a16:creationId xmlns:a16="http://schemas.microsoft.com/office/drawing/2014/main" id="{F5B1D367-75B3-1D5B-2D78-5E53B1B1A718}"/>
              </a:ext>
            </a:extLst>
          </p:cNvPr>
          <p:cNvSpPr/>
          <p:nvPr/>
        </p:nvSpPr>
        <p:spPr>
          <a:xfrm>
            <a:off x="7995133" y="3379638"/>
            <a:ext cx="0" cy="3118485"/>
          </a:xfrm>
          <a:custGeom>
            <a:avLst/>
            <a:gdLst/>
            <a:ahLst/>
            <a:cxnLst/>
            <a:rect l="l" t="t" r="r" b="b"/>
            <a:pathLst>
              <a:path h="3118485">
                <a:moveTo>
                  <a:pt x="0" y="0"/>
                </a:moveTo>
                <a:lnTo>
                  <a:pt x="0" y="3118009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32889306-95C3-BEA6-9C90-959D4C1A4C29}"/>
              </a:ext>
            </a:extLst>
          </p:cNvPr>
          <p:cNvSpPr txBox="1">
            <a:spLocks/>
          </p:cNvSpPr>
          <p:nvPr/>
        </p:nvSpPr>
        <p:spPr>
          <a:xfrm>
            <a:off x="8343994" y="3289548"/>
            <a:ext cx="7804054" cy="153567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es-CO" sz="4950" b="1" spc="-10" dirty="0">
                <a:latin typeface="Arial"/>
                <a:cs typeface="Arial"/>
              </a:rPr>
              <a:t>Procesamiento distribuido</a:t>
            </a:r>
            <a:endParaRPr lang="es-CO" sz="495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629160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9B8779-F99E-1EE9-5646-49CB03A48B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5">
            <a:extLst>
              <a:ext uri="{FF2B5EF4-FFF2-40B4-BE49-F238E27FC236}">
                <a16:creationId xmlns:a16="http://schemas.microsoft.com/office/drawing/2014/main" id="{86EAC173-6215-A368-88F6-21E9A833F769}"/>
              </a:ext>
            </a:extLst>
          </p:cNvPr>
          <p:cNvSpPr txBox="1"/>
          <p:nvPr/>
        </p:nvSpPr>
        <p:spPr>
          <a:xfrm>
            <a:off x="2853326" y="2104470"/>
            <a:ext cx="4897120" cy="5282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lang="es-ES" sz="34500" spc="-25" dirty="0">
                <a:latin typeface="Arial"/>
                <a:cs typeface="Arial"/>
              </a:rPr>
              <a:t>04</a:t>
            </a:r>
            <a:endParaRPr sz="34500" dirty="0">
              <a:latin typeface="Arial"/>
              <a:cs typeface="Arial"/>
            </a:endParaRPr>
          </a:p>
        </p:txBody>
      </p:sp>
      <p:sp>
        <p:nvSpPr>
          <p:cNvPr id="3" name="object 7">
            <a:extLst>
              <a:ext uri="{FF2B5EF4-FFF2-40B4-BE49-F238E27FC236}">
                <a16:creationId xmlns:a16="http://schemas.microsoft.com/office/drawing/2014/main" id="{4BE97245-6D25-C9A0-92FA-7316EA5958F9}"/>
              </a:ext>
            </a:extLst>
          </p:cNvPr>
          <p:cNvSpPr/>
          <p:nvPr/>
        </p:nvSpPr>
        <p:spPr>
          <a:xfrm>
            <a:off x="7995133" y="3379638"/>
            <a:ext cx="0" cy="3118485"/>
          </a:xfrm>
          <a:custGeom>
            <a:avLst/>
            <a:gdLst/>
            <a:ahLst/>
            <a:cxnLst/>
            <a:rect l="l" t="t" r="r" b="b"/>
            <a:pathLst>
              <a:path h="3118485">
                <a:moveTo>
                  <a:pt x="0" y="0"/>
                </a:moveTo>
                <a:lnTo>
                  <a:pt x="0" y="3118009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E5737CE7-CEA9-FB2F-7DEE-AD67CF9E7ED4}"/>
              </a:ext>
            </a:extLst>
          </p:cNvPr>
          <p:cNvSpPr txBox="1">
            <a:spLocks/>
          </p:cNvSpPr>
          <p:nvPr/>
        </p:nvSpPr>
        <p:spPr>
          <a:xfrm>
            <a:off x="8343994" y="3289548"/>
            <a:ext cx="5899053" cy="7739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es-CO" sz="4950" b="1" spc="-10" dirty="0">
                <a:latin typeface="Arial"/>
                <a:cs typeface="Arial"/>
              </a:rPr>
              <a:t>Análisis de </a:t>
            </a:r>
            <a:r>
              <a:rPr lang="es-CO" sz="4950" b="1" spc="-10" dirty="0" err="1">
                <a:latin typeface="Arial"/>
                <a:cs typeface="Arial"/>
              </a:rPr>
              <a:t>Spark</a:t>
            </a:r>
            <a:endParaRPr lang="es-CO" sz="495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908490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1781B9-7FA7-FFDD-3C0B-AF9B03111A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5">
            <a:extLst>
              <a:ext uri="{FF2B5EF4-FFF2-40B4-BE49-F238E27FC236}">
                <a16:creationId xmlns:a16="http://schemas.microsoft.com/office/drawing/2014/main" id="{06FE2B1A-1744-BE12-CB83-3ED85DA2A4B9}"/>
              </a:ext>
            </a:extLst>
          </p:cNvPr>
          <p:cNvSpPr txBox="1">
            <a:spLocks/>
          </p:cNvSpPr>
          <p:nvPr/>
        </p:nvSpPr>
        <p:spPr>
          <a:xfrm>
            <a:off x="994846" y="2884620"/>
            <a:ext cx="12867204" cy="7739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es-CO" sz="4950" b="1" spc="-10" dirty="0">
                <a:latin typeface="Arial"/>
                <a:cs typeface="Arial"/>
              </a:rPr>
              <a:t>Ejercicio en </a:t>
            </a:r>
            <a:r>
              <a:rPr lang="es-CO" sz="4950" b="1" spc="-10" dirty="0" err="1">
                <a:latin typeface="Arial"/>
                <a:cs typeface="Arial"/>
              </a:rPr>
              <a:t>Colab</a:t>
            </a:r>
            <a:r>
              <a:rPr lang="es-CO" sz="4950" b="1" spc="-10" dirty="0">
                <a:latin typeface="Arial"/>
                <a:cs typeface="Arial"/>
              </a:rPr>
              <a:t> usando </a:t>
            </a:r>
            <a:r>
              <a:rPr lang="es-CO" sz="4950" b="1" spc="-10" dirty="0" err="1">
                <a:latin typeface="Arial"/>
                <a:cs typeface="Arial"/>
              </a:rPr>
              <a:t>PySpark</a:t>
            </a:r>
            <a:endParaRPr lang="es-CO" sz="4950" dirty="0">
              <a:latin typeface="Arial"/>
              <a:cs typeface="Arial"/>
            </a:endParaRPr>
          </a:p>
        </p:txBody>
      </p:sp>
      <p:sp>
        <p:nvSpPr>
          <p:cNvPr id="3" name="object 4">
            <a:extLst>
              <a:ext uri="{FF2B5EF4-FFF2-40B4-BE49-F238E27FC236}">
                <a16:creationId xmlns:a16="http://schemas.microsoft.com/office/drawing/2014/main" id="{3FB63DF9-0043-B2A3-24EC-76F792743AB1}"/>
              </a:ext>
            </a:extLst>
          </p:cNvPr>
          <p:cNvSpPr txBox="1"/>
          <p:nvPr/>
        </p:nvSpPr>
        <p:spPr>
          <a:xfrm>
            <a:off x="1013124" y="3949614"/>
            <a:ext cx="17268526" cy="444352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742950" indent="-742950" rtl="0">
              <a:buAutoNum type="arabicPeriod"/>
            </a:pPr>
            <a:r>
              <a:rPr lang="en-US" sz="3600" dirty="0" err="1">
                <a:effectLst/>
              </a:rPr>
              <a:t>Ingresar</a:t>
            </a:r>
            <a:r>
              <a:rPr lang="en-US" sz="3600" dirty="0">
                <a:effectLst/>
              </a:rPr>
              <a:t> al </a:t>
            </a:r>
            <a:r>
              <a:rPr lang="en-US" sz="3600" dirty="0" err="1">
                <a:effectLst/>
              </a:rPr>
              <a:t>colab</a:t>
            </a:r>
            <a:endParaRPr lang="en-US" sz="3600" dirty="0">
              <a:effectLst/>
            </a:endParaRPr>
          </a:p>
          <a:p>
            <a:pPr marL="742950" indent="-742950" rtl="0">
              <a:buAutoNum type="arabicPeriod"/>
            </a:pPr>
            <a:r>
              <a:rPr lang="en-US" sz="3600" dirty="0" err="1"/>
              <a:t>Revisar</a:t>
            </a:r>
            <a:r>
              <a:rPr lang="en-US" sz="3600" dirty="0"/>
              <a:t> </a:t>
            </a:r>
            <a:r>
              <a:rPr lang="en-US" sz="3600" dirty="0" err="1"/>
              <a:t>cada</a:t>
            </a:r>
            <a:r>
              <a:rPr lang="en-US" sz="3600" dirty="0"/>
              <a:t> </a:t>
            </a:r>
            <a:r>
              <a:rPr lang="en-US" sz="3600" dirty="0" err="1"/>
              <a:t>una</a:t>
            </a:r>
            <a:r>
              <a:rPr lang="en-US" sz="3600" dirty="0"/>
              <a:t> de las </a:t>
            </a:r>
            <a:r>
              <a:rPr lang="en-US" sz="3600" dirty="0" err="1"/>
              <a:t>secciones</a:t>
            </a:r>
            <a:endParaRPr lang="en-US" sz="3600" dirty="0"/>
          </a:p>
          <a:p>
            <a:pPr marL="742950" indent="-742950" rtl="0">
              <a:buAutoNum type="arabicPeriod"/>
            </a:pPr>
            <a:r>
              <a:rPr lang="en-US" sz="3600" dirty="0" err="1">
                <a:effectLst/>
              </a:rPr>
              <a:t>Implementar</a:t>
            </a:r>
            <a:r>
              <a:rPr lang="en-US" sz="3600" dirty="0"/>
              <a:t> pasos de </a:t>
            </a:r>
            <a:r>
              <a:rPr lang="en-US" sz="3600" dirty="0" err="1"/>
              <a:t>limpieza</a:t>
            </a:r>
            <a:endParaRPr lang="en-US" sz="3600" dirty="0"/>
          </a:p>
          <a:p>
            <a:pPr marL="742950" indent="-742950" rtl="0">
              <a:buAutoNum type="arabicPeriod"/>
            </a:pPr>
            <a:r>
              <a:rPr lang="en-US" sz="3600" dirty="0" err="1">
                <a:effectLst/>
              </a:rPr>
              <a:t>Medir</a:t>
            </a:r>
            <a:r>
              <a:rPr lang="en-US" sz="3600" dirty="0">
                <a:effectLst/>
              </a:rPr>
              <a:t> </a:t>
            </a:r>
            <a:r>
              <a:rPr lang="en-US" sz="3600" dirty="0" err="1">
                <a:effectLst/>
              </a:rPr>
              <a:t>los</a:t>
            </a:r>
            <a:r>
              <a:rPr lang="en-US" sz="3600" dirty="0">
                <a:effectLst/>
              </a:rPr>
              <a:t> </a:t>
            </a:r>
            <a:r>
              <a:rPr lang="en-US" sz="3600" dirty="0" err="1">
                <a:effectLst/>
              </a:rPr>
              <a:t>tiempos</a:t>
            </a:r>
            <a:r>
              <a:rPr lang="en-US" sz="3600" dirty="0">
                <a:effectLst/>
              </a:rPr>
              <a:t> de </a:t>
            </a:r>
            <a:r>
              <a:rPr lang="en-US" sz="3600" dirty="0" err="1">
                <a:effectLst/>
              </a:rPr>
              <a:t>ejecución</a:t>
            </a:r>
            <a:r>
              <a:rPr lang="en-US" sz="3600" dirty="0">
                <a:effectLst/>
              </a:rPr>
              <a:t> de </a:t>
            </a:r>
            <a:r>
              <a:rPr lang="en-US" sz="3600" dirty="0" err="1">
                <a:effectLst/>
              </a:rPr>
              <a:t>cada</a:t>
            </a:r>
            <a:r>
              <a:rPr lang="en-US" sz="3600" dirty="0"/>
              <a:t> </a:t>
            </a:r>
            <a:r>
              <a:rPr lang="en-US" sz="3600" dirty="0" err="1"/>
              <a:t>sección</a:t>
            </a:r>
            <a:endParaRPr lang="en-US" sz="3600" dirty="0"/>
          </a:p>
          <a:p>
            <a:pPr marL="742950" indent="-742950" rtl="0">
              <a:buAutoNum type="arabicPeriod"/>
            </a:pPr>
            <a:r>
              <a:rPr lang="en-US" sz="3600" dirty="0" err="1">
                <a:effectLst/>
              </a:rPr>
              <a:t>Compara</a:t>
            </a:r>
            <a:r>
              <a:rPr lang="en-US" sz="3600" dirty="0">
                <a:effectLst/>
              </a:rPr>
              <a:t> </a:t>
            </a:r>
            <a:r>
              <a:rPr lang="en-US" sz="3600" dirty="0" err="1">
                <a:effectLst/>
              </a:rPr>
              <a:t>estructuralmente</a:t>
            </a:r>
            <a:r>
              <a:rPr lang="en-US" sz="3600" dirty="0">
                <a:effectLst/>
              </a:rPr>
              <a:t> </a:t>
            </a:r>
            <a:r>
              <a:rPr lang="en-US" sz="3600" dirty="0" err="1">
                <a:effectLst/>
              </a:rPr>
              <a:t>los</a:t>
            </a:r>
            <a:r>
              <a:rPr lang="en-US" sz="3600" dirty="0">
                <a:effectLst/>
              </a:rPr>
              <a:t> </a:t>
            </a:r>
            <a:r>
              <a:rPr lang="en-US" sz="3600" dirty="0" err="1">
                <a:effectLst/>
              </a:rPr>
              <a:t>códigos</a:t>
            </a:r>
            <a:r>
              <a:rPr lang="en-US" sz="3600" dirty="0">
                <a:effectLst/>
              </a:rPr>
              <a:t> de </a:t>
            </a:r>
            <a:r>
              <a:rPr lang="en-US" sz="3600" dirty="0" err="1">
                <a:effectLst/>
              </a:rPr>
              <a:t>implementación</a:t>
            </a:r>
            <a:endParaRPr lang="en-US" sz="3600" dirty="0">
              <a:effectLst/>
            </a:endParaRPr>
          </a:p>
          <a:p>
            <a:pPr marL="742950" indent="-742950" rtl="0">
              <a:buAutoNum type="arabicPeriod"/>
            </a:pPr>
            <a:r>
              <a:rPr lang="en-US" sz="3600" dirty="0"/>
              <a:t>¿</a:t>
            </a:r>
            <a:r>
              <a:rPr lang="en-US" sz="3600" dirty="0" err="1"/>
              <a:t>Cuál</a:t>
            </a:r>
            <a:r>
              <a:rPr lang="en-US" sz="3600" dirty="0"/>
              <a:t> </a:t>
            </a:r>
            <a:r>
              <a:rPr lang="en-US" sz="3600" dirty="0" err="1"/>
              <a:t>método</a:t>
            </a:r>
            <a:r>
              <a:rPr lang="en-US" sz="3600" dirty="0"/>
              <a:t> es </a:t>
            </a:r>
            <a:r>
              <a:rPr lang="en-US" sz="3600" dirty="0" err="1"/>
              <a:t>más</a:t>
            </a:r>
            <a:r>
              <a:rPr lang="en-US" sz="3600" dirty="0"/>
              <a:t> </a:t>
            </a:r>
            <a:r>
              <a:rPr lang="en-US" sz="3600" dirty="0" err="1"/>
              <a:t>rápido</a:t>
            </a:r>
            <a:r>
              <a:rPr lang="en-US" sz="3600" dirty="0"/>
              <a:t>? ¿Por </a:t>
            </a:r>
            <a:r>
              <a:rPr lang="en-US" sz="3600" dirty="0" err="1"/>
              <a:t>qué</a:t>
            </a:r>
            <a:r>
              <a:rPr lang="en-US" sz="3600" dirty="0"/>
              <a:t> </a:t>
            </a:r>
            <a:r>
              <a:rPr lang="en-US" sz="3600" dirty="0" err="1"/>
              <a:t>creen</a:t>
            </a:r>
            <a:r>
              <a:rPr lang="en-US" sz="3600" dirty="0"/>
              <a:t> que </a:t>
            </a:r>
            <a:r>
              <a:rPr lang="en-US" sz="3600" dirty="0" err="1"/>
              <a:t>esto</a:t>
            </a:r>
            <a:r>
              <a:rPr lang="en-US" sz="3600" dirty="0"/>
              <a:t> </a:t>
            </a:r>
            <a:r>
              <a:rPr lang="en-US" sz="3600" dirty="0" err="1"/>
              <a:t>sucede</a:t>
            </a:r>
            <a:r>
              <a:rPr lang="en-US" sz="3600" dirty="0"/>
              <a:t>?</a:t>
            </a:r>
          </a:p>
          <a:p>
            <a:pPr rtl="0"/>
            <a:endParaRPr lang="en-US" sz="3600" dirty="0"/>
          </a:p>
          <a:p>
            <a:pPr rtl="0"/>
            <a:r>
              <a:rPr lang="en-US" sz="3600" dirty="0">
                <a:effectLst/>
              </a:rPr>
              <a:t>https://</a:t>
            </a:r>
            <a:r>
              <a:rPr lang="en-US" sz="3600" dirty="0" err="1">
                <a:effectLst/>
              </a:rPr>
              <a:t>shorturl.at</a:t>
            </a:r>
            <a:r>
              <a:rPr lang="en-US" sz="3600" dirty="0">
                <a:effectLst/>
              </a:rPr>
              <a:t>/</a:t>
            </a:r>
            <a:r>
              <a:rPr lang="en-US" sz="3600" dirty="0" err="1">
                <a:effectLst/>
              </a:rPr>
              <a:t>tkBpu</a:t>
            </a:r>
            <a:r>
              <a:rPr lang="en-US" sz="3600" dirty="0">
                <a:effectLst/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374BB9-1D3E-1AB7-5322-A09EAF8BCA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0987" y="7331075"/>
            <a:ext cx="3352800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4745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5">
            <a:extLst>
              <a:ext uri="{FF2B5EF4-FFF2-40B4-BE49-F238E27FC236}">
                <a16:creationId xmlns:a16="http://schemas.microsoft.com/office/drawing/2014/main" id="{E06CEC76-7E14-E052-E3E9-5807DA21E6A0}"/>
              </a:ext>
            </a:extLst>
          </p:cNvPr>
          <p:cNvSpPr txBox="1"/>
          <p:nvPr/>
        </p:nvSpPr>
        <p:spPr>
          <a:xfrm>
            <a:off x="2853326" y="2104470"/>
            <a:ext cx="4897120" cy="5282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34500" spc="-25" dirty="0">
                <a:latin typeface="Arial"/>
                <a:cs typeface="Arial"/>
              </a:rPr>
              <a:t>0</a:t>
            </a:r>
            <a:r>
              <a:rPr lang="es-ES" sz="34500" spc="-25" dirty="0">
                <a:latin typeface="Arial"/>
                <a:cs typeface="Arial"/>
              </a:rPr>
              <a:t>5</a:t>
            </a:r>
            <a:endParaRPr sz="34500" dirty="0">
              <a:latin typeface="Arial"/>
              <a:cs typeface="Arial"/>
            </a:endParaRPr>
          </a:p>
        </p:txBody>
      </p:sp>
      <p:sp>
        <p:nvSpPr>
          <p:cNvPr id="3" name="object 7">
            <a:extLst>
              <a:ext uri="{FF2B5EF4-FFF2-40B4-BE49-F238E27FC236}">
                <a16:creationId xmlns:a16="http://schemas.microsoft.com/office/drawing/2014/main" id="{4D586363-D89D-01A1-CAFC-309159F60409}"/>
              </a:ext>
            </a:extLst>
          </p:cNvPr>
          <p:cNvSpPr/>
          <p:nvPr/>
        </p:nvSpPr>
        <p:spPr>
          <a:xfrm>
            <a:off x="7995133" y="3379638"/>
            <a:ext cx="0" cy="3118485"/>
          </a:xfrm>
          <a:custGeom>
            <a:avLst/>
            <a:gdLst/>
            <a:ahLst/>
            <a:cxnLst/>
            <a:rect l="l" t="t" r="r" b="b"/>
            <a:pathLst>
              <a:path h="3118485">
                <a:moveTo>
                  <a:pt x="0" y="0"/>
                </a:moveTo>
                <a:lnTo>
                  <a:pt x="0" y="3118009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A112DC9C-7EA5-D72F-3D6B-F8F1D2C044F8}"/>
              </a:ext>
            </a:extLst>
          </p:cNvPr>
          <p:cNvSpPr txBox="1">
            <a:spLocks/>
          </p:cNvSpPr>
          <p:nvPr/>
        </p:nvSpPr>
        <p:spPr>
          <a:xfrm>
            <a:off x="8343994" y="3289548"/>
            <a:ext cx="6813445" cy="153567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es-CO" sz="4950" b="1" spc="-10" dirty="0">
                <a:latin typeface="Arial"/>
                <a:cs typeface="Arial"/>
              </a:rPr>
              <a:t>Tecnologías de procesamiento</a:t>
            </a:r>
            <a:endParaRPr lang="es-CO" sz="495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568908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A5BD7A-7AF7-33DA-0108-47EECC896C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5">
            <a:extLst>
              <a:ext uri="{FF2B5EF4-FFF2-40B4-BE49-F238E27FC236}">
                <a16:creationId xmlns:a16="http://schemas.microsoft.com/office/drawing/2014/main" id="{DE0936A6-5BC3-86D1-C8F9-ADEDDA517788}"/>
              </a:ext>
            </a:extLst>
          </p:cNvPr>
          <p:cNvSpPr txBox="1">
            <a:spLocks/>
          </p:cNvSpPr>
          <p:nvPr/>
        </p:nvSpPr>
        <p:spPr>
          <a:xfrm>
            <a:off x="994846" y="2884620"/>
            <a:ext cx="12867204" cy="7739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es-CO" sz="4950" b="1" spc="-10" dirty="0">
                <a:latin typeface="Arial"/>
                <a:cs typeface="Arial"/>
              </a:rPr>
              <a:t>Apache </a:t>
            </a:r>
            <a:r>
              <a:rPr lang="es-CO" sz="4950" b="1" spc="-10" dirty="0" err="1">
                <a:latin typeface="Arial"/>
                <a:cs typeface="Arial"/>
              </a:rPr>
              <a:t>Spark</a:t>
            </a:r>
            <a:endParaRPr lang="es-CO" sz="4950" dirty="0">
              <a:latin typeface="Arial"/>
              <a:cs typeface="Arial"/>
            </a:endParaRPr>
          </a:p>
        </p:txBody>
      </p:sp>
      <p:sp>
        <p:nvSpPr>
          <p:cNvPr id="3" name="object 4">
            <a:extLst>
              <a:ext uri="{FF2B5EF4-FFF2-40B4-BE49-F238E27FC236}">
                <a16:creationId xmlns:a16="http://schemas.microsoft.com/office/drawing/2014/main" id="{3032353B-FF94-C5B9-8D5F-52A00240BE6A}"/>
              </a:ext>
            </a:extLst>
          </p:cNvPr>
          <p:cNvSpPr txBox="1"/>
          <p:nvPr/>
        </p:nvSpPr>
        <p:spPr>
          <a:xfrm>
            <a:off x="1013124" y="3949614"/>
            <a:ext cx="17268526" cy="167353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rtl="0"/>
            <a:r>
              <a:rPr lang="en-US" sz="3600" dirty="0"/>
              <a:t>Es un motor de </a:t>
            </a:r>
            <a:r>
              <a:rPr lang="en-US" sz="3600" dirty="0" err="1"/>
              <a:t>análisis</a:t>
            </a:r>
            <a:r>
              <a:rPr lang="en-US" sz="3600" dirty="0"/>
              <a:t> </a:t>
            </a:r>
            <a:r>
              <a:rPr lang="en-US" sz="3600" dirty="0" err="1"/>
              <a:t>unificado</a:t>
            </a:r>
            <a:r>
              <a:rPr lang="en-US" sz="3600" dirty="0"/>
              <a:t> de </a:t>
            </a:r>
            <a:r>
              <a:rPr lang="en-US" sz="3600" dirty="0" err="1"/>
              <a:t>código</a:t>
            </a:r>
            <a:r>
              <a:rPr lang="en-US" sz="3600" dirty="0"/>
              <a:t> </a:t>
            </a:r>
            <a:r>
              <a:rPr lang="en-US" sz="3600" dirty="0" err="1"/>
              <a:t>abierto</a:t>
            </a:r>
            <a:r>
              <a:rPr lang="en-US" sz="3600" dirty="0"/>
              <a:t> para </a:t>
            </a:r>
            <a:r>
              <a:rPr lang="en-US" sz="3600" dirty="0" err="1"/>
              <a:t>el</a:t>
            </a:r>
            <a:r>
              <a:rPr lang="en-US" sz="3600" dirty="0"/>
              <a:t> </a:t>
            </a:r>
            <a:r>
              <a:rPr lang="en-US" sz="3600" dirty="0" err="1"/>
              <a:t>procesamiento</a:t>
            </a:r>
            <a:r>
              <a:rPr lang="en-US" sz="3600" dirty="0"/>
              <a:t> de </a:t>
            </a:r>
            <a:r>
              <a:rPr lang="en-US" sz="3600" dirty="0" err="1"/>
              <a:t>datos</a:t>
            </a:r>
            <a:r>
              <a:rPr lang="en-US" sz="3600" dirty="0"/>
              <a:t> a gran </a:t>
            </a:r>
            <a:r>
              <a:rPr lang="en-US" sz="3600" dirty="0" err="1"/>
              <a:t>escala</a:t>
            </a:r>
            <a:r>
              <a:rPr lang="en-US" sz="3600" dirty="0"/>
              <a:t>. Spark </a:t>
            </a:r>
            <a:r>
              <a:rPr lang="en-US" sz="3600" dirty="0" err="1"/>
              <a:t>proporciona</a:t>
            </a:r>
            <a:r>
              <a:rPr lang="en-US" sz="3600" dirty="0"/>
              <a:t> </a:t>
            </a:r>
            <a:r>
              <a:rPr lang="en-US" sz="3600" dirty="0" err="1"/>
              <a:t>una</a:t>
            </a:r>
            <a:r>
              <a:rPr lang="en-US" sz="3600" dirty="0"/>
              <a:t> </a:t>
            </a:r>
            <a:r>
              <a:rPr lang="en-US" sz="3600" dirty="0" err="1"/>
              <a:t>interfaz</a:t>
            </a:r>
            <a:r>
              <a:rPr lang="en-US" sz="3600" dirty="0"/>
              <a:t> para </a:t>
            </a:r>
            <a:r>
              <a:rPr lang="en-US" sz="3600" dirty="0" err="1"/>
              <a:t>programar</a:t>
            </a:r>
            <a:r>
              <a:rPr lang="en-US" sz="3600" dirty="0"/>
              <a:t> </a:t>
            </a:r>
            <a:r>
              <a:rPr lang="en-US" sz="3600" dirty="0" err="1"/>
              <a:t>clústeres</a:t>
            </a:r>
            <a:r>
              <a:rPr lang="en-US" sz="3600" dirty="0"/>
              <a:t> con </a:t>
            </a:r>
            <a:r>
              <a:rPr lang="en-US" sz="3600" dirty="0" err="1"/>
              <a:t>paralelismo</a:t>
            </a:r>
            <a:r>
              <a:rPr lang="en-US" sz="3600" dirty="0"/>
              <a:t> de </a:t>
            </a:r>
            <a:r>
              <a:rPr lang="en-US" sz="3600" dirty="0" err="1"/>
              <a:t>datos</a:t>
            </a:r>
            <a:r>
              <a:rPr lang="en-US" sz="3600" dirty="0"/>
              <a:t> </a:t>
            </a:r>
            <a:r>
              <a:rPr lang="en-US" sz="3600" dirty="0" err="1"/>
              <a:t>implícito</a:t>
            </a:r>
            <a:r>
              <a:rPr lang="en-US" sz="3600" dirty="0"/>
              <a:t> y </a:t>
            </a:r>
            <a:r>
              <a:rPr lang="en-US" sz="3600" dirty="0" err="1"/>
              <a:t>tolerancia</a:t>
            </a:r>
            <a:r>
              <a:rPr lang="en-US" sz="3600" dirty="0"/>
              <a:t> a </a:t>
            </a:r>
            <a:r>
              <a:rPr lang="en-US" sz="3600" dirty="0" err="1"/>
              <a:t>fallos</a:t>
            </a:r>
            <a:r>
              <a:rPr lang="en-US" sz="3600" dirty="0"/>
              <a:t>.</a:t>
            </a:r>
          </a:p>
        </p:txBody>
      </p:sp>
      <p:pic>
        <p:nvPicPr>
          <p:cNvPr id="9218" name="Picture 2" descr="Apache Spark and Analytics ...">
            <a:extLst>
              <a:ext uri="{FF2B5EF4-FFF2-40B4-BE49-F238E27FC236}">
                <a16:creationId xmlns:a16="http://schemas.microsoft.com/office/drawing/2014/main" id="{1BCEA0F0-C239-918F-CEEB-32418E3761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2450" y="6035675"/>
            <a:ext cx="8839200" cy="4202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20331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223ADA-F834-DD20-AD5C-C280E5788D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5">
            <a:extLst>
              <a:ext uri="{FF2B5EF4-FFF2-40B4-BE49-F238E27FC236}">
                <a16:creationId xmlns:a16="http://schemas.microsoft.com/office/drawing/2014/main" id="{3F3FB664-0106-FBAA-C044-FA000FAB78AA}"/>
              </a:ext>
            </a:extLst>
          </p:cNvPr>
          <p:cNvSpPr txBox="1">
            <a:spLocks/>
          </p:cNvSpPr>
          <p:nvPr/>
        </p:nvSpPr>
        <p:spPr>
          <a:xfrm>
            <a:off x="994846" y="2884620"/>
            <a:ext cx="12867204" cy="7739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es-CO" sz="4950" b="1" spc="-10" dirty="0">
                <a:latin typeface="Arial"/>
                <a:cs typeface="Arial"/>
              </a:rPr>
              <a:t>Apache </a:t>
            </a:r>
            <a:r>
              <a:rPr lang="es-CO" sz="4950" b="1" spc="-10" dirty="0" err="1">
                <a:latin typeface="Arial"/>
                <a:cs typeface="Arial"/>
              </a:rPr>
              <a:t>Flink</a:t>
            </a:r>
            <a:endParaRPr lang="es-CO" sz="4950" dirty="0">
              <a:latin typeface="Arial"/>
              <a:cs typeface="Arial"/>
            </a:endParaRPr>
          </a:p>
        </p:txBody>
      </p:sp>
      <p:sp>
        <p:nvSpPr>
          <p:cNvPr id="3" name="object 4">
            <a:extLst>
              <a:ext uri="{FF2B5EF4-FFF2-40B4-BE49-F238E27FC236}">
                <a16:creationId xmlns:a16="http://schemas.microsoft.com/office/drawing/2014/main" id="{A2A5A98B-51FC-21A6-1F88-13E02233CA44}"/>
              </a:ext>
            </a:extLst>
          </p:cNvPr>
          <p:cNvSpPr txBox="1"/>
          <p:nvPr/>
        </p:nvSpPr>
        <p:spPr>
          <a:xfrm>
            <a:off x="1013124" y="3949614"/>
            <a:ext cx="17268526" cy="2227533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rtl="0"/>
            <a:r>
              <a:rPr lang="en-US" sz="3600" dirty="0"/>
              <a:t>Es un </a:t>
            </a:r>
            <a:r>
              <a:rPr lang="en-US" sz="3600" dirty="0" err="1"/>
              <a:t>marco</a:t>
            </a:r>
            <a:r>
              <a:rPr lang="en-US" sz="3600" dirty="0"/>
              <a:t> y un motor de </a:t>
            </a:r>
            <a:r>
              <a:rPr lang="en-US" sz="3600" dirty="0" err="1"/>
              <a:t>procesamiento</a:t>
            </a:r>
            <a:r>
              <a:rPr lang="en-US" sz="3600" dirty="0"/>
              <a:t> </a:t>
            </a:r>
            <a:r>
              <a:rPr lang="en-US" sz="3600" dirty="0" err="1"/>
              <a:t>distribuido</a:t>
            </a:r>
            <a:r>
              <a:rPr lang="en-US" sz="3600" dirty="0"/>
              <a:t> para </a:t>
            </a:r>
            <a:r>
              <a:rPr lang="en-US" sz="3600" dirty="0" err="1"/>
              <a:t>cálculos</a:t>
            </a:r>
            <a:r>
              <a:rPr lang="en-US" sz="3600" dirty="0"/>
              <a:t> con </a:t>
            </a:r>
            <a:r>
              <a:rPr lang="en-US" sz="3600" dirty="0" err="1"/>
              <a:t>estado</a:t>
            </a:r>
            <a:r>
              <a:rPr lang="en-US" sz="3600" dirty="0"/>
              <a:t> </a:t>
            </a:r>
            <a:r>
              <a:rPr lang="en-US" sz="3600" dirty="0" err="1"/>
              <a:t>sobre</a:t>
            </a:r>
            <a:r>
              <a:rPr lang="en-US" sz="3600" dirty="0"/>
              <a:t> </a:t>
            </a:r>
            <a:r>
              <a:rPr lang="en-US" sz="3600" dirty="0" err="1"/>
              <a:t>flujos</a:t>
            </a:r>
            <a:r>
              <a:rPr lang="en-US" sz="3600" dirty="0"/>
              <a:t> de </a:t>
            </a:r>
            <a:r>
              <a:rPr lang="en-US" sz="3600" dirty="0" err="1"/>
              <a:t>datos</a:t>
            </a:r>
            <a:r>
              <a:rPr lang="en-US" sz="3600" dirty="0"/>
              <a:t> </a:t>
            </a:r>
            <a:r>
              <a:rPr lang="en-US" sz="3600" dirty="0" err="1"/>
              <a:t>acotados</a:t>
            </a:r>
            <a:r>
              <a:rPr lang="en-US" sz="3600" dirty="0"/>
              <a:t> e </a:t>
            </a:r>
            <a:r>
              <a:rPr lang="en-US" sz="3600" dirty="0" err="1"/>
              <a:t>ilimitados</a:t>
            </a:r>
            <a:r>
              <a:rPr lang="en-US" sz="3600" dirty="0"/>
              <a:t>. Flink </a:t>
            </a:r>
            <a:r>
              <a:rPr lang="en-US" sz="3600" dirty="0" err="1"/>
              <a:t>está</a:t>
            </a:r>
            <a:r>
              <a:rPr lang="en-US" sz="3600" dirty="0"/>
              <a:t> </a:t>
            </a:r>
            <a:r>
              <a:rPr lang="en-US" sz="3600" dirty="0" err="1"/>
              <a:t>diseñado</a:t>
            </a:r>
            <a:r>
              <a:rPr lang="en-US" sz="3600" dirty="0"/>
              <a:t> para </a:t>
            </a:r>
            <a:r>
              <a:rPr lang="en-US" sz="3600" dirty="0" err="1"/>
              <a:t>ejecutarse</a:t>
            </a:r>
            <a:r>
              <a:rPr lang="en-US" sz="3600" dirty="0"/>
              <a:t> </a:t>
            </a:r>
            <a:r>
              <a:rPr lang="en-US" sz="3600" dirty="0" err="1"/>
              <a:t>en</a:t>
            </a:r>
            <a:r>
              <a:rPr lang="en-US" sz="3600" dirty="0"/>
              <a:t> </a:t>
            </a:r>
            <a:r>
              <a:rPr lang="en-US" sz="3600" dirty="0" err="1"/>
              <a:t>todos</a:t>
            </a:r>
            <a:r>
              <a:rPr lang="en-US" sz="3600" dirty="0"/>
              <a:t> </a:t>
            </a:r>
            <a:r>
              <a:rPr lang="en-US" sz="3600" dirty="0" err="1"/>
              <a:t>los</a:t>
            </a:r>
            <a:r>
              <a:rPr lang="en-US" sz="3600" dirty="0"/>
              <a:t> </a:t>
            </a:r>
            <a:r>
              <a:rPr lang="en-US" sz="3600" dirty="0" err="1"/>
              <a:t>entornos</a:t>
            </a:r>
            <a:r>
              <a:rPr lang="en-US" sz="3600" dirty="0"/>
              <a:t> de </a:t>
            </a:r>
            <a:r>
              <a:rPr lang="en-US" sz="3600" dirty="0" err="1"/>
              <a:t>clúster</a:t>
            </a:r>
            <a:r>
              <a:rPr lang="en-US" sz="3600" dirty="0"/>
              <a:t> </a:t>
            </a:r>
            <a:r>
              <a:rPr lang="en-US" sz="3600" dirty="0" err="1"/>
              <a:t>habituales</a:t>
            </a:r>
            <a:r>
              <a:rPr lang="en-US" sz="3600" dirty="0"/>
              <a:t>, </a:t>
            </a:r>
            <a:r>
              <a:rPr lang="en-US" sz="3600" dirty="0" err="1"/>
              <a:t>realizar</a:t>
            </a:r>
            <a:r>
              <a:rPr lang="en-US" sz="3600" dirty="0"/>
              <a:t> </a:t>
            </a:r>
            <a:r>
              <a:rPr lang="en-US" sz="3600" dirty="0" err="1"/>
              <a:t>cálculos</a:t>
            </a:r>
            <a:r>
              <a:rPr lang="en-US" sz="3600" dirty="0"/>
              <a:t> a </a:t>
            </a:r>
            <a:r>
              <a:rPr lang="en-US" sz="3600" dirty="0" err="1"/>
              <a:t>velocidad</a:t>
            </a:r>
            <a:r>
              <a:rPr lang="en-US" sz="3600" dirty="0"/>
              <a:t> </a:t>
            </a:r>
            <a:r>
              <a:rPr lang="en-US" sz="3600" dirty="0" err="1"/>
              <a:t>en</a:t>
            </a:r>
            <a:r>
              <a:rPr lang="en-US" sz="3600" dirty="0"/>
              <a:t> </a:t>
            </a:r>
            <a:r>
              <a:rPr lang="en-US" sz="3600" dirty="0" err="1"/>
              <a:t>memoria</a:t>
            </a:r>
            <a:r>
              <a:rPr lang="en-US" sz="3600" dirty="0"/>
              <a:t> y a </a:t>
            </a:r>
            <a:r>
              <a:rPr lang="en-US" sz="3600" dirty="0" err="1"/>
              <a:t>cualquier</a:t>
            </a:r>
            <a:r>
              <a:rPr lang="en-US" sz="3600" dirty="0"/>
              <a:t> </a:t>
            </a:r>
            <a:r>
              <a:rPr lang="en-US" sz="3600" dirty="0" err="1"/>
              <a:t>escala</a:t>
            </a:r>
            <a:endParaRPr lang="en-US" sz="3600" dirty="0"/>
          </a:p>
        </p:txBody>
      </p:sp>
      <p:pic>
        <p:nvPicPr>
          <p:cNvPr id="10242" name="Picture 2" descr="Apache Flink: Introducción 2025 - Aprender BIG DATA desde cero">
            <a:extLst>
              <a:ext uri="{FF2B5EF4-FFF2-40B4-BE49-F238E27FC236}">
                <a16:creationId xmlns:a16="http://schemas.microsoft.com/office/drawing/2014/main" id="{168E1E35-2860-A00D-670A-BAE1EA612A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4403" y="6468211"/>
            <a:ext cx="12495294" cy="4099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91105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1FCF59-7194-1C4E-E338-B58101924A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5">
            <a:extLst>
              <a:ext uri="{FF2B5EF4-FFF2-40B4-BE49-F238E27FC236}">
                <a16:creationId xmlns:a16="http://schemas.microsoft.com/office/drawing/2014/main" id="{DC00BCD2-E6AC-F3B6-73BD-7019725D0436}"/>
              </a:ext>
            </a:extLst>
          </p:cNvPr>
          <p:cNvSpPr txBox="1">
            <a:spLocks/>
          </p:cNvSpPr>
          <p:nvPr/>
        </p:nvSpPr>
        <p:spPr>
          <a:xfrm>
            <a:off x="994846" y="2884620"/>
            <a:ext cx="12867204" cy="7739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es-CO" sz="4950" b="1" spc="-10" dirty="0">
                <a:latin typeface="Arial"/>
                <a:cs typeface="Arial"/>
              </a:rPr>
              <a:t>Apache </a:t>
            </a:r>
            <a:r>
              <a:rPr lang="es-CO" sz="4950" b="1" spc="-10" dirty="0" err="1">
                <a:latin typeface="Arial"/>
                <a:cs typeface="Arial"/>
              </a:rPr>
              <a:t>Nifi</a:t>
            </a:r>
            <a:endParaRPr lang="es-CO" sz="4950" dirty="0">
              <a:latin typeface="Arial"/>
              <a:cs typeface="Arial"/>
            </a:endParaRPr>
          </a:p>
        </p:txBody>
      </p:sp>
      <p:sp>
        <p:nvSpPr>
          <p:cNvPr id="3" name="object 4">
            <a:extLst>
              <a:ext uri="{FF2B5EF4-FFF2-40B4-BE49-F238E27FC236}">
                <a16:creationId xmlns:a16="http://schemas.microsoft.com/office/drawing/2014/main" id="{02933C54-49E2-7192-057A-27C1548A8361}"/>
              </a:ext>
            </a:extLst>
          </p:cNvPr>
          <p:cNvSpPr txBox="1"/>
          <p:nvPr/>
        </p:nvSpPr>
        <p:spPr>
          <a:xfrm>
            <a:off x="1013124" y="3949614"/>
            <a:ext cx="17268526" cy="2227533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rtl="0"/>
            <a:r>
              <a:rPr lang="en-US" sz="3600" dirty="0"/>
              <a:t>Plataforma de </a:t>
            </a:r>
            <a:r>
              <a:rPr lang="en-US" sz="3600" dirty="0" err="1"/>
              <a:t>código</a:t>
            </a:r>
            <a:r>
              <a:rPr lang="en-US" sz="3600" dirty="0"/>
              <a:t> </a:t>
            </a:r>
            <a:r>
              <a:rPr lang="en-US" sz="3600" dirty="0" err="1"/>
              <a:t>abierto</a:t>
            </a:r>
            <a:r>
              <a:rPr lang="en-US" sz="3600" dirty="0"/>
              <a:t> para </a:t>
            </a:r>
            <a:r>
              <a:rPr lang="en-US" sz="3600" dirty="0" err="1"/>
              <a:t>gestionar</a:t>
            </a:r>
            <a:r>
              <a:rPr lang="en-US" sz="3600" dirty="0"/>
              <a:t> y </a:t>
            </a:r>
            <a:r>
              <a:rPr lang="en-US" sz="3600" dirty="0" err="1"/>
              <a:t>automatizar</a:t>
            </a:r>
            <a:r>
              <a:rPr lang="en-US" sz="3600" dirty="0"/>
              <a:t> </a:t>
            </a:r>
            <a:r>
              <a:rPr lang="en-US" sz="3600" dirty="0" err="1"/>
              <a:t>el</a:t>
            </a:r>
            <a:r>
              <a:rPr lang="en-US" sz="3600" dirty="0"/>
              <a:t> </a:t>
            </a:r>
            <a:r>
              <a:rPr lang="en-US" sz="3600" dirty="0" err="1"/>
              <a:t>flujo</a:t>
            </a:r>
            <a:r>
              <a:rPr lang="en-US" sz="3600" dirty="0"/>
              <a:t> de </a:t>
            </a:r>
            <a:r>
              <a:rPr lang="en-US" sz="3600" dirty="0" err="1"/>
              <a:t>datos</a:t>
            </a:r>
            <a:r>
              <a:rPr lang="en-US" sz="3600" dirty="0"/>
              <a:t> entre </a:t>
            </a:r>
            <a:r>
              <a:rPr lang="en-US" sz="3600" dirty="0" err="1"/>
              <a:t>diferentes</a:t>
            </a:r>
            <a:r>
              <a:rPr lang="en-US" sz="3600" dirty="0"/>
              <a:t> </a:t>
            </a:r>
            <a:r>
              <a:rPr lang="en-US" sz="3600" dirty="0" err="1"/>
              <a:t>sistemas</a:t>
            </a:r>
            <a:r>
              <a:rPr lang="en-US" sz="3600" dirty="0"/>
              <a:t>. </a:t>
            </a:r>
            <a:r>
              <a:rPr lang="en-US" sz="3600" dirty="0" err="1"/>
              <a:t>Proporciona</a:t>
            </a:r>
            <a:r>
              <a:rPr lang="en-US" sz="3600" dirty="0"/>
              <a:t> </a:t>
            </a:r>
            <a:r>
              <a:rPr lang="en-US" sz="3600" dirty="0" err="1"/>
              <a:t>una</a:t>
            </a:r>
            <a:r>
              <a:rPr lang="en-US" sz="3600" dirty="0"/>
              <a:t> </a:t>
            </a:r>
            <a:r>
              <a:rPr lang="en-US" sz="3600" dirty="0" err="1"/>
              <a:t>interfaz</a:t>
            </a:r>
            <a:r>
              <a:rPr lang="en-US" sz="3600" dirty="0"/>
              <a:t> </a:t>
            </a:r>
            <a:r>
              <a:rPr lang="en-US" sz="3600" dirty="0" err="1"/>
              <a:t>gráfica</a:t>
            </a:r>
            <a:r>
              <a:rPr lang="en-US" sz="3600" dirty="0"/>
              <a:t> de </a:t>
            </a:r>
            <a:r>
              <a:rPr lang="en-US" sz="3600" dirty="0" err="1"/>
              <a:t>usuario</a:t>
            </a:r>
            <a:r>
              <a:rPr lang="en-US" sz="3600" dirty="0"/>
              <a:t> para </a:t>
            </a:r>
            <a:r>
              <a:rPr lang="en-US" sz="3600" dirty="0" err="1"/>
              <a:t>diseñar</a:t>
            </a:r>
            <a:r>
              <a:rPr lang="en-US" sz="3600" dirty="0"/>
              <a:t> canales de </a:t>
            </a:r>
            <a:r>
              <a:rPr lang="en-US" sz="3600" dirty="0" err="1"/>
              <a:t>datos</a:t>
            </a:r>
            <a:r>
              <a:rPr lang="en-US" sz="3600" dirty="0"/>
              <a:t>, </a:t>
            </a:r>
            <a:r>
              <a:rPr lang="en-US" sz="3600" dirty="0" err="1"/>
              <a:t>conectarse</a:t>
            </a:r>
            <a:r>
              <a:rPr lang="en-US" sz="3600" dirty="0"/>
              <a:t> a </a:t>
            </a:r>
            <a:r>
              <a:rPr lang="en-US" sz="3600" dirty="0" err="1"/>
              <a:t>diversas</a:t>
            </a:r>
            <a:r>
              <a:rPr lang="en-US" sz="3600" dirty="0"/>
              <a:t> </a:t>
            </a:r>
            <a:r>
              <a:rPr lang="en-US" sz="3600" dirty="0" err="1"/>
              <a:t>fuentes</a:t>
            </a:r>
            <a:r>
              <a:rPr lang="en-US" sz="3600" dirty="0"/>
              <a:t> y </a:t>
            </a:r>
            <a:r>
              <a:rPr lang="en-US" sz="3600" dirty="0" err="1"/>
              <a:t>destinos</a:t>
            </a:r>
            <a:r>
              <a:rPr lang="en-US" sz="3600" dirty="0"/>
              <a:t> de </a:t>
            </a:r>
            <a:r>
              <a:rPr lang="en-US" sz="3600" dirty="0" err="1"/>
              <a:t>datos</a:t>
            </a:r>
            <a:r>
              <a:rPr lang="en-US" sz="3600" dirty="0"/>
              <a:t>, y </a:t>
            </a:r>
            <a:r>
              <a:rPr lang="en-US" sz="3600" dirty="0" err="1"/>
              <a:t>rastrear</a:t>
            </a:r>
            <a:r>
              <a:rPr lang="en-US" sz="3600" dirty="0"/>
              <a:t> </a:t>
            </a:r>
            <a:r>
              <a:rPr lang="en-US" sz="3600" dirty="0" err="1"/>
              <a:t>el</a:t>
            </a:r>
            <a:r>
              <a:rPr lang="en-US" sz="3600" dirty="0"/>
              <a:t> </a:t>
            </a:r>
            <a:r>
              <a:rPr lang="en-US" sz="3600" dirty="0" err="1"/>
              <a:t>linaje</a:t>
            </a:r>
            <a:r>
              <a:rPr lang="en-US" sz="3600" dirty="0"/>
              <a:t> de </a:t>
            </a:r>
            <a:r>
              <a:rPr lang="en-US" sz="3600" dirty="0" err="1"/>
              <a:t>datos</a:t>
            </a:r>
            <a:r>
              <a:rPr lang="en-US" sz="3600" dirty="0"/>
              <a:t>.</a:t>
            </a:r>
            <a:endParaRPr lang="en-US" sz="6000" dirty="0"/>
          </a:p>
        </p:txBody>
      </p:sp>
      <p:pic>
        <p:nvPicPr>
          <p:cNvPr id="12290" name="Picture 2" descr="What is Apache Nifi and use cases of ...">
            <a:extLst>
              <a:ext uri="{FF2B5EF4-FFF2-40B4-BE49-F238E27FC236}">
                <a16:creationId xmlns:a16="http://schemas.microsoft.com/office/drawing/2014/main" id="{920B2AD1-95EA-00C6-8B10-F46AD73185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124" y="6467521"/>
            <a:ext cx="7592626" cy="3992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Ejemplo de Flujo en Apache NiFi">
            <a:extLst>
              <a:ext uri="{FF2B5EF4-FFF2-40B4-BE49-F238E27FC236}">
                <a16:creationId xmlns:a16="http://schemas.microsoft.com/office/drawing/2014/main" id="{BA6DE918-4EFD-9B68-567F-CF794C5DD7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7387" y="6437012"/>
            <a:ext cx="7816572" cy="3992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99487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651D71-8CB0-AA0F-FE3C-381250F940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5">
            <a:extLst>
              <a:ext uri="{FF2B5EF4-FFF2-40B4-BE49-F238E27FC236}">
                <a16:creationId xmlns:a16="http://schemas.microsoft.com/office/drawing/2014/main" id="{84CC95BE-9493-9151-F222-F07A2E671633}"/>
              </a:ext>
            </a:extLst>
          </p:cNvPr>
          <p:cNvSpPr txBox="1">
            <a:spLocks/>
          </p:cNvSpPr>
          <p:nvPr/>
        </p:nvSpPr>
        <p:spPr>
          <a:xfrm>
            <a:off x="994846" y="2884620"/>
            <a:ext cx="12867204" cy="7739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es-CO" sz="4950" b="1" spc="-10" dirty="0">
                <a:latin typeface="Arial"/>
                <a:cs typeface="Arial"/>
              </a:rPr>
              <a:t>Apache Drill</a:t>
            </a:r>
            <a:endParaRPr lang="es-CO" sz="4950" dirty="0">
              <a:latin typeface="Arial"/>
              <a:cs typeface="Arial"/>
            </a:endParaRPr>
          </a:p>
        </p:txBody>
      </p:sp>
      <p:sp>
        <p:nvSpPr>
          <p:cNvPr id="3" name="object 4">
            <a:extLst>
              <a:ext uri="{FF2B5EF4-FFF2-40B4-BE49-F238E27FC236}">
                <a16:creationId xmlns:a16="http://schemas.microsoft.com/office/drawing/2014/main" id="{98C9FC3F-BB8A-B043-D70A-210AD554DE80}"/>
              </a:ext>
            </a:extLst>
          </p:cNvPr>
          <p:cNvSpPr txBox="1"/>
          <p:nvPr/>
        </p:nvSpPr>
        <p:spPr>
          <a:xfrm>
            <a:off x="1013124" y="3949614"/>
            <a:ext cx="17268526" cy="2227533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rtl="0"/>
            <a:r>
              <a:rPr lang="en-US" sz="3600" dirty="0"/>
              <a:t>Un motor de </a:t>
            </a:r>
            <a:r>
              <a:rPr lang="en-US" sz="3600" dirty="0" err="1"/>
              <a:t>consultas</a:t>
            </a:r>
            <a:r>
              <a:rPr lang="en-US" sz="3600" dirty="0"/>
              <a:t> SQL sin </a:t>
            </a:r>
            <a:r>
              <a:rPr lang="en-US" sz="3600" dirty="0" err="1"/>
              <a:t>esquema</a:t>
            </a:r>
            <a:r>
              <a:rPr lang="en-US" sz="3600" dirty="0"/>
              <a:t>, </a:t>
            </a:r>
            <a:r>
              <a:rPr lang="en-US" sz="3600" dirty="0" err="1"/>
              <a:t>diseñado</a:t>
            </a:r>
            <a:r>
              <a:rPr lang="en-US" sz="3600" dirty="0"/>
              <a:t> para </a:t>
            </a:r>
            <a:r>
              <a:rPr lang="en-US" sz="3600" dirty="0" err="1"/>
              <a:t>consultar</a:t>
            </a:r>
            <a:r>
              <a:rPr lang="en-US" sz="3600" dirty="0"/>
              <a:t> </a:t>
            </a:r>
            <a:r>
              <a:rPr lang="en-US" sz="3600" dirty="0" err="1"/>
              <a:t>datos</a:t>
            </a:r>
            <a:r>
              <a:rPr lang="en-US" sz="3600" dirty="0"/>
              <a:t> de </a:t>
            </a:r>
            <a:r>
              <a:rPr lang="en-US" sz="3600" dirty="0" err="1"/>
              <a:t>diversas</a:t>
            </a:r>
            <a:r>
              <a:rPr lang="en-US" sz="3600" dirty="0"/>
              <a:t> </a:t>
            </a:r>
            <a:r>
              <a:rPr lang="en-US" sz="3600" dirty="0" err="1"/>
              <a:t>fuentes</a:t>
            </a:r>
            <a:r>
              <a:rPr lang="en-US" sz="3600" dirty="0"/>
              <a:t>, </a:t>
            </a:r>
            <a:r>
              <a:rPr lang="en-US" sz="3600" dirty="0" err="1"/>
              <a:t>como</a:t>
            </a:r>
            <a:r>
              <a:rPr lang="en-US" sz="3600" dirty="0"/>
              <a:t> Hadoop, bases de </a:t>
            </a:r>
            <a:r>
              <a:rPr lang="en-US" sz="3600" dirty="0" err="1"/>
              <a:t>datos</a:t>
            </a:r>
            <a:r>
              <a:rPr lang="en-US" sz="3600" dirty="0"/>
              <a:t> NoSQL y </a:t>
            </a:r>
            <a:r>
              <a:rPr lang="en-US" sz="3600" dirty="0" err="1"/>
              <a:t>almacenamiento</a:t>
            </a:r>
            <a:r>
              <a:rPr lang="en-US" sz="3600" dirty="0"/>
              <a:t> </a:t>
            </a:r>
            <a:r>
              <a:rPr lang="en-US" sz="3600" dirty="0" err="1"/>
              <a:t>en</a:t>
            </a:r>
            <a:r>
              <a:rPr lang="en-US" sz="3600" dirty="0"/>
              <a:t> la </a:t>
            </a:r>
            <a:r>
              <a:rPr lang="en-US" sz="3600" dirty="0" err="1"/>
              <a:t>nube</a:t>
            </a:r>
            <a:r>
              <a:rPr lang="en-US" sz="3600" dirty="0"/>
              <a:t>. </a:t>
            </a:r>
            <a:r>
              <a:rPr lang="en-US" sz="3600" dirty="0" err="1"/>
              <a:t>Permite</a:t>
            </a:r>
            <a:r>
              <a:rPr lang="en-US" sz="3600" dirty="0"/>
              <a:t> a </a:t>
            </a:r>
            <a:r>
              <a:rPr lang="en-US" sz="3600" dirty="0" err="1"/>
              <a:t>los</a:t>
            </a:r>
            <a:r>
              <a:rPr lang="en-US" sz="3600" dirty="0"/>
              <a:t> </a:t>
            </a:r>
            <a:r>
              <a:rPr lang="en-US" sz="3600" dirty="0" err="1"/>
              <a:t>usuarios</a:t>
            </a:r>
            <a:r>
              <a:rPr lang="en-US" sz="3600" dirty="0"/>
              <a:t> </a:t>
            </a:r>
            <a:r>
              <a:rPr lang="en-US" sz="3600" dirty="0" err="1"/>
              <a:t>analizar</a:t>
            </a:r>
            <a:r>
              <a:rPr lang="en-US" sz="3600" dirty="0"/>
              <a:t> </a:t>
            </a:r>
            <a:r>
              <a:rPr lang="en-US" sz="3600" dirty="0" err="1"/>
              <a:t>grandes</a:t>
            </a:r>
            <a:r>
              <a:rPr lang="en-US" sz="3600" dirty="0"/>
              <a:t> conjuntos de </a:t>
            </a:r>
            <a:r>
              <a:rPr lang="en-US" sz="3600" dirty="0" err="1"/>
              <a:t>datos</a:t>
            </a:r>
            <a:r>
              <a:rPr lang="en-US" sz="3600" dirty="0"/>
              <a:t> sin </a:t>
            </a:r>
            <a:r>
              <a:rPr lang="en-US" sz="3600" dirty="0" err="1"/>
              <a:t>necesidad</a:t>
            </a:r>
            <a:r>
              <a:rPr lang="en-US" sz="3600" dirty="0"/>
              <a:t> de </a:t>
            </a:r>
            <a:r>
              <a:rPr lang="en-US" sz="3600" dirty="0" err="1"/>
              <a:t>moverlos</a:t>
            </a:r>
            <a:r>
              <a:rPr lang="en-US" sz="3600" dirty="0"/>
              <a:t>. Drill </a:t>
            </a:r>
            <a:r>
              <a:rPr lang="en-US" sz="3600" dirty="0" err="1"/>
              <a:t>está</a:t>
            </a:r>
            <a:r>
              <a:rPr lang="en-US" sz="3600" dirty="0"/>
              <a:t> </a:t>
            </a:r>
            <a:r>
              <a:rPr lang="en-US" sz="3600" dirty="0" err="1"/>
              <a:t>inspirado</a:t>
            </a:r>
            <a:r>
              <a:rPr lang="en-US" sz="3600" dirty="0"/>
              <a:t> </a:t>
            </a:r>
            <a:r>
              <a:rPr lang="en-US" sz="3600" dirty="0" err="1"/>
              <a:t>en</a:t>
            </a:r>
            <a:r>
              <a:rPr lang="en-US" sz="3600" dirty="0"/>
              <a:t> la Dremel de Google.</a:t>
            </a:r>
          </a:p>
        </p:txBody>
      </p:sp>
      <p:pic>
        <p:nvPicPr>
          <p:cNvPr id="14340" name="Picture 4" descr="What is Apache Drill and how to setup ...">
            <a:extLst>
              <a:ext uri="{FF2B5EF4-FFF2-40B4-BE49-F238E27FC236}">
                <a16:creationId xmlns:a16="http://schemas.microsoft.com/office/drawing/2014/main" id="{875AC0E0-D4AC-9B34-2C00-5EDF577991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9981" y="6340475"/>
            <a:ext cx="7664138" cy="3992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21297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CFD435-D01C-B0DE-7A70-A5EC51AF60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5">
            <a:extLst>
              <a:ext uri="{FF2B5EF4-FFF2-40B4-BE49-F238E27FC236}">
                <a16:creationId xmlns:a16="http://schemas.microsoft.com/office/drawing/2014/main" id="{69B5DE7C-969C-8264-F90C-278733563E61}"/>
              </a:ext>
            </a:extLst>
          </p:cNvPr>
          <p:cNvSpPr txBox="1">
            <a:spLocks/>
          </p:cNvSpPr>
          <p:nvPr/>
        </p:nvSpPr>
        <p:spPr>
          <a:xfrm>
            <a:off x="994846" y="2884620"/>
            <a:ext cx="12867204" cy="7739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es-CO" sz="4950" b="1" spc="-10" dirty="0">
                <a:latin typeface="Arial"/>
                <a:cs typeface="Arial"/>
              </a:rPr>
              <a:t>Casos de uso</a:t>
            </a:r>
            <a:endParaRPr lang="es-CO" sz="4950" dirty="0">
              <a:latin typeface="Arial"/>
              <a:cs typeface="Arial"/>
            </a:endParaRPr>
          </a:p>
        </p:txBody>
      </p:sp>
      <p:sp>
        <p:nvSpPr>
          <p:cNvPr id="3" name="object 4">
            <a:extLst>
              <a:ext uri="{FF2B5EF4-FFF2-40B4-BE49-F238E27FC236}">
                <a16:creationId xmlns:a16="http://schemas.microsoft.com/office/drawing/2014/main" id="{649048F9-4657-2983-F7E6-69D2583C62A2}"/>
              </a:ext>
            </a:extLst>
          </p:cNvPr>
          <p:cNvSpPr txBox="1"/>
          <p:nvPr/>
        </p:nvSpPr>
        <p:spPr>
          <a:xfrm>
            <a:off x="1013124" y="3949614"/>
            <a:ext cx="3476326" cy="4320413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rtl="0"/>
            <a:r>
              <a:rPr lang="en-US" sz="2800" dirty="0" err="1"/>
              <a:t>Aplicaciones</a:t>
            </a:r>
            <a:r>
              <a:rPr lang="en-US" sz="2800" dirty="0"/>
              <a:t> event-driven, </a:t>
            </a:r>
            <a:r>
              <a:rPr lang="en-US" sz="2800" dirty="0" err="1"/>
              <a:t>análisis</a:t>
            </a:r>
            <a:r>
              <a:rPr lang="en-US" sz="2800" dirty="0"/>
              <a:t> </a:t>
            </a:r>
            <a:r>
              <a:rPr lang="en-US" sz="2800" dirty="0" err="1"/>
              <a:t>en</a:t>
            </a:r>
            <a:r>
              <a:rPr lang="en-US" sz="2800" dirty="0"/>
              <a:t> </a:t>
            </a:r>
            <a:r>
              <a:rPr lang="en-US" sz="2800" dirty="0" err="1"/>
              <a:t>tiempo</a:t>
            </a:r>
            <a:r>
              <a:rPr lang="en-US" sz="2800" dirty="0"/>
              <a:t> real de </a:t>
            </a:r>
            <a:r>
              <a:rPr lang="en-US" sz="2800" dirty="0" err="1"/>
              <a:t>alta</a:t>
            </a:r>
            <a:r>
              <a:rPr lang="en-US" sz="2800" dirty="0"/>
              <a:t> </a:t>
            </a:r>
            <a:r>
              <a:rPr lang="en-US" sz="2800" dirty="0" err="1"/>
              <a:t>frecuencia</a:t>
            </a:r>
            <a:r>
              <a:rPr lang="en-US" sz="2800" dirty="0"/>
              <a:t>, </a:t>
            </a:r>
            <a:r>
              <a:rPr lang="en-US" sz="2800" dirty="0" err="1"/>
              <a:t>detección</a:t>
            </a:r>
            <a:r>
              <a:rPr lang="en-US" sz="2800" dirty="0"/>
              <a:t> de </a:t>
            </a:r>
            <a:r>
              <a:rPr lang="en-US" sz="2800" dirty="0" err="1"/>
              <a:t>anomalías</a:t>
            </a:r>
            <a:r>
              <a:rPr lang="en-US" sz="2800" dirty="0"/>
              <a:t> y </a:t>
            </a:r>
            <a:r>
              <a:rPr lang="en-US" sz="2800" dirty="0" err="1"/>
              <a:t>fraudes</a:t>
            </a:r>
            <a:r>
              <a:rPr lang="en-US" sz="2800" dirty="0"/>
              <a:t>, </a:t>
            </a:r>
            <a:r>
              <a:rPr lang="en-US" sz="2800" dirty="0" err="1"/>
              <a:t>monitoreo</a:t>
            </a:r>
            <a:r>
              <a:rPr lang="en-US" sz="2800" dirty="0"/>
              <a:t> de </a:t>
            </a:r>
            <a:r>
              <a:rPr lang="en-US" sz="2800" dirty="0" err="1"/>
              <a:t>procesos</a:t>
            </a:r>
            <a:r>
              <a:rPr lang="en-US" sz="2800" dirty="0"/>
              <a:t> de </a:t>
            </a:r>
            <a:r>
              <a:rPr lang="en-US" sz="2800" dirty="0" err="1"/>
              <a:t>negocio</a:t>
            </a:r>
            <a:r>
              <a:rPr lang="en-US" sz="2800" dirty="0"/>
              <a:t>, y la </a:t>
            </a:r>
            <a:r>
              <a:rPr lang="en-US" sz="2800" dirty="0" err="1"/>
              <a:t>construcción</a:t>
            </a:r>
            <a:r>
              <a:rPr lang="en-US" sz="2800" dirty="0"/>
              <a:t> de pipelines de </a:t>
            </a:r>
            <a:r>
              <a:rPr lang="en-US" sz="2800" dirty="0" err="1"/>
              <a:t>datos</a:t>
            </a:r>
            <a:r>
              <a:rPr lang="en-US" sz="2800" dirty="0"/>
              <a:t> </a:t>
            </a:r>
            <a:r>
              <a:rPr lang="en-US" sz="2800" dirty="0" err="1"/>
              <a:t>continuos</a:t>
            </a:r>
            <a:r>
              <a:rPr lang="en-US" sz="2800" dirty="0"/>
              <a:t> y </a:t>
            </a:r>
            <a:r>
              <a:rPr lang="en-US" sz="2800" dirty="0" err="1"/>
              <a:t>reactivos</a:t>
            </a:r>
            <a:r>
              <a:rPr lang="en-US" sz="2800" dirty="0"/>
              <a:t>.</a:t>
            </a:r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E81BD72F-DA87-0F5A-0B3F-AC6A9D9BB8D5}"/>
              </a:ext>
            </a:extLst>
          </p:cNvPr>
          <p:cNvSpPr txBox="1"/>
          <p:nvPr/>
        </p:nvSpPr>
        <p:spPr>
          <a:xfrm>
            <a:off x="5575499" y="3949614"/>
            <a:ext cx="3476326" cy="4320413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rtl="0"/>
            <a:r>
              <a:rPr lang="en-US" sz="2800" dirty="0" err="1"/>
              <a:t>Herramienta</a:t>
            </a:r>
            <a:r>
              <a:rPr lang="en-US" sz="2800" dirty="0"/>
              <a:t> ideal para la ingesta de </a:t>
            </a:r>
            <a:r>
              <a:rPr lang="en-US" sz="2800" dirty="0" err="1"/>
              <a:t>datos</a:t>
            </a:r>
            <a:r>
              <a:rPr lang="en-US" sz="2800" dirty="0"/>
              <a:t> </a:t>
            </a:r>
            <a:r>
              <a:rPr lang="en-US" sz="2800" dirty="0" err="1"/>
              <a:t>desde</a:t>
            </a:r>
            <a:r>
              <a:rPr lang="en-US" sz="2800" dirty="0"/>
              <a:t> </a:t>
            </a:r>
            <a:r>
              <a:rPr lang="en-US" sz="2800" dirty="0" err="1"/>
              <a:t>una</a:t>
            </a:r>
            <a:r>
              <a:rPr lang="en-US" sz="2800" dirty="0"/>
              <a:t> </a:t>
            </a:r>
            <a:r>
              <a:rPr lang="en-US" sz="2800" dirty="0" err="1"/>
              <a:t>multitud</a:t>
            </a:r>
            <a:r>
              <a:rPr lang="en-US" sz="2800" dirty="0"/>
              <a:t> de </a:t>
            </a:r>
            <a:r>
              <a:rPr lang="en-US" sz="2800" dirty="0" err="1"/>
              <a:t>fuentes</a:t>
            </a:r>
            <a:r>
              <a:rPr lang="en-US" sz="2800" dirty="0"/>
              <a:t> (IoT, logs, </a:t>
            </a:r>
            <a:r>
              <a:rPr lang="en-US" sz="2800" dirty="0" err="1"/>
              <a:t>archivos</a:t>
            </a:r>
            <a:r>
              <a:rPr lang="en-US" sz="2800" dirty="0"/>
              <a:t>, bases de </a:t>
            </a:r>
            <a:r>
              <a:rPr lang="en-US" sz="2800" dirty="0" err="1"/>
              <a:t>datos</a:t>
            </a:r>
            <a:r>
              <a:rPr lang="en-US" sz="2800" dirty="0"/>
              <a:t>), la </a:t>
            </a:r>
            <a:r>
              <a:rPr lang="en-US" sz="2800" dirty="0" err="1"/>
              <a:t>distribución</a:t>
            </a:r>
            <a:r>
              <a:rPr lang="en-US" sz="2800" dirty="0"/>
              <a:t> de </a:t>
            </a:r>
            <a:r>
              <a:rPr lang="en-US" sz="2800" dirty="0" err="1"/>
              <a:t>datos</a:t>
            </a:r>
            <a:r>
              <a:rPr lang="en-US" sz="2800" dirty="0"/>
              <a:t> a </a:t>
            </a:r>
            <a:r>
              <a:rPr lang="en-US" sz="2800" dirty="0" err="1"/>
              <a:t>múltiples</a:t>
            </a:r>
            <a:r>
              <a:rPr lang="en-US" sz="2800" dirty="0"/>
              <a:t> </a:t>
            </a:r>
            <a:r>
              <a:rPr lang="en-US" sz="2800" dirty="0" err="1"/>
              <a:t>destinos</a:t>
            </a:r>
            <a:r>
              <a:rPr lang="en-US" sz="2800" dirty="0"/>
              <a:t>, la </a:t>
            </a:r>
            <a:r>
              <a:rPr lang="en-US" sz="2800" dirty="0" err="1"/>
              <a:t>conversión</a:t>
            </a:r>
            <a:r>
              <a:rPr lang="en-US" sz="2800" dirty="0"/>
              <a:t> de </a:t>
            </a:r>
            <a:r>
              <a:rPr lang="en-US" sz="2800" dirty="0" err="1"/>
              <a:t>formatos</a:t>
            </a:r>
            <a:r>
              <a:rPr lang="en-US" sz="2800" dirty="0"/>
              <a:t>.</a:t>
            </a:r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DCB1A4A6-8387-0B5F-7993-578472EFCED7}"/>
              </a:ext>
            </a:extLst>
          </p:cNvPr>
          <p:cNvSpPr txBox="1"/>
          <p:nvPr/>
        </p:nvSpPr>
        <p:spPr>
          <a:xfrm>
            <a:off x="10137874" y="3949614"/>
            <a:ext cx="3476326" cy="4320413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rtl="0"/>
            <a:r>
              <a:rPr lang="en-US" sz="2800" dirty="0" err="1"/>
              <a:t>Consultas</a:t>
            </a:r>
            <a:r>
              <a:rPr lang="en-US" sz="2800" dirty="0"/>
              <a:t> SQL ad-hoc e </a:t>
            </a:r>
            <a:r>
              <a:rPr lang="en-US" sz="2800" dirty="0" err="1"/>
              <a:t>interactivas</a:t>
            </a:r>
            <a:r>
              <a:rPr lang="en-US" sz="2800" dirty="0"/>
              <a:t> </a:t>
            </a:r>
            <a:r>
              <a:rPr lang="en-US" sz="2800" dirty="0" err="1"/>
              <a:t>sobre</a:t>
            </a:r>
            <a:r>
              <a:rPr lang="en-US" sz="2800" dirty="0"/>
              <a:t> </a:t>
            </a:r>
            <a:r>
              <a:rPr lang="en-US" sz="2800" dirty="0" err="1"/>
              <a:t>grandes</a:t>
            </a:r>
            <a:r>
              <a:rPr lang="en-US" sz="2800" dirty="0"/>
              <a:t> </a:t>
            </a:r>
            <a:r>
              <a:rPr lang="en-US" sz="2800" dirty="0" err="1"/>
              <a:t>volúmenes</a:t>
            </a:r>
            <a:r>
              <a:rPr lang="en-US" sz="2800" dirty="0"/>
              <a:t> de </a:t>
            </a:r>
            <a:r>
              <a:rPr lang="en-US" sz="2800" dirty="0" err="1"/>
              <a:t>datos</a:t>
            </a:r>
            <a:r>
              <a:rPr lang="en-US" sz="2800" dirty="0"/>
              <a:t> semi-</a:t>
            </a:r>
            <a:r>
              <a:rPr lang="en-US" sz="2800" dirty="0" err="1"/>
              <a:t>estructurados</a:t>
            </a:r>
            <a:r>
              <a:rPr lang="en-US" sz="2800" dirty="0"/>
              <a:t> y no </a:t>
            </a:r>
            <a:r>
              <a:rPr lang="en-US" sz="2800" dirty="0" err="1"/>
              <a:t>estructurados</a:t>
            </a:r>
            <a:r>
              <a:rPr lang="en-US" sz="2800" dirty="0"/>
              <a:t>. Es </a:t>
            </a:r>
            <a:r>
              <a:rPr lang="en-US" sz="2800" dirty="0" err="1"/>
              <a:t>una</a:t>
            </a:r>
            <a:r>
              <a:rPr lang="en-US" sz="2800" dirty="0"/>
              <a:t> </a:t>
            </a:r>
            <a:r>
              <a:rPr lang="en-US" sz="2800" dirty="0" err="1"/>
              <a:t>herramienta</a:t>
            </a:r>
            <a:r>
              <a:rPr lang="en-US" sz="2800" dirty="0"/>
              <a:t> </a:t>
            </a:r>
            <a:r>
              <a:rPr lang="en-US" sz="2800" dirty="0" err="1"/>
              <a:t>poderosa</a:t>
            </a:r>
            <a:r>
              <a:rPr lang="en-US" sz="2800" dirty="0"/>
              <a:t> para la </a:t>
            </a:r>
            <a:r>
              <a:rPr lang="en-US" sz="2800" dirty="0" err="1"/>
              <a:t>exploración</a:t>
            </a:r>
            <a:r>
              <a:rPr lang="en-US" sz="2800" dirty="0"/>
              <a:t> de </a:t>
            </a:r>
            <a:r>
              <a:rPr lang="en-US" sz="2800" dirty="0" err="1"/>
              <a:t>datos</a:t>
            </a:r>
            <a:r>
              <a:rPr lang="en-US" sz="2800" dirty="0"/>
              <a:t> </a:t>
            </a:r>
            <a:r>
              <a:rPr lang="en-US" sz="2800" dirty="0" err="1"/>
              <a:t>en</a:t>
            </a:r>
            <a:r>
              <a:rPr lang="en-US" sz="2800" dirty="0"/>
              <a:t> Data Lakes</a:t>
            </a:r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B6455AAE-409A-5E25-DE7C-7E58005D2A7A}"/>
              </a:ext>
            </a:extLst>
          </p:cNvPr>
          <p:cNvSpPr txBox="1"/>
          <p:nvPr/>
        </p:nvSpPr>
        <p:spPr>
          <a:xfrm>
            <a:off x="14700250" y="3949614"/>
            <a:ext cx="3476326" cy="4320413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rtl="0"/>
            <a:r>
              <a:rPr lang="en-US" sz="2800" dirty="0" err="1"/>
              <a:t>Análisis</a:t>
            </a:r>
            <a:r>
              <a:rPr lang="en-US" sz="2800" dirty="0"/>
              <a:t> de </a:t>
            </a:r>
            <a:r>
              <a:rPr lang="en-US" sz="2800" dirty="0" err="1"/>
              <a:t>datos</a:t>
            </a:r>
            <a:r>
              <a:rPr lang="en-US" sz="2800" dirty="0"/>
              <a:t> de </a:t>
            </a:r>
            <a:r>
              <a:rPr lang="en-US" sz="2800" dirty="0" err="1"/>
              <a:t>propósito</a:t>
            </a:r>
            <a:r>
              <a:rPr lang="en-US" sz="2800" dirty="0"/>
              <a:t> general, ML a </a:t>
            </a:r>
            <a:r>
              <a:rPr lang="en-US" sz="2800" dirty="0" err="1"/>
              <a:t>escala</a:t>
            </a:r>
            <a:r>
              <a:rPr lang="en-US" sz="2800" dirty="0"/>
              <a:t>. Motor de </a:t>
            </a:r>
            <a:r>
              <a:rPr lang="en-US" sz="2800" dirty="0" err="1"/>
              <a:t>análisis</a:t>
            </a:r>
            <a:r>
              <a:rPr lang="en-US" sz="2800" dirty="0"/>
              <a:t> "</a:t>
            </a:r>
            <a:r>
              <a:rPr lang="en-US" sz="2800" dirty="0" err="1"/>
              <a:t>todo</a:t>
            </a:r>
            <a:r>
              <a:rPr lang="en-US" sz="2800" dirty="0"/>
              <a:t> </a:t>
            </a:r>
            <a:r>
              <a:rPr lang="en-US" sz="2800" dirty="0" err="1"/>
              <a:t>en</a:t>
            </a:r>
            <a:r>
              <a:rPr lang="en-US" sz="2800" dirty="0"/>
              <a:t> uno" con </a:t>
            </a:r>
            <a:r>
              <a:rPr lang="en-US" sz="2800" dirty="0" err="1"/>
              <a:t>procesamiento</a:t>
            </a:r>
            <a:r>
              <a:rPr lang="en-US" sz="2800" dirty="0"/>
              <a:t> </a:t>
            </a:r>
            <a:r>
              <a:rPr lang="en-US" sz="2800" dirty="0" err="1"/>
              <a:t>en</a:t>
            </a:r>
            <a:r>
              <a:rPr lang="en-US" sz="2800" dirty="0"/>
              <a:t> </a:t>
            </a:r>
            <a:r>
              <a:rPr lang="en-US" sz="2800" dirty="0" err="1"/>
              <a:t>memoria</a:t>
            </a:r>
            <a:r>
              <a:rPr lang="en-US" sz="2800" dirty="0"/>
              <a:t>, </a:t>
            </a:r>
            <a:r>
              <a:rPr lang="en-US" sz="2800" dirty="0" err="1"/>
              <a:t>dentro</a:t>
            </a:r>
            <a:r>
              <a:rPr lang="en-US" sz="2800" dirty="0"/>
              <a:t> de un </a:t>
            </a:r>
            <a:r>
              <a:rPr lang="en-US" sz="2800" dirty="0" err="1"/>
              <a:t>único</a:t>
            </a:r>
            <a:r>
              <a:rPr lang="en-US" sz="2800" dirty="0"/>
              <a:t> framework y con un conjunto </a:t>
            </a:r>
            <a:r>
              <a:rPr lang="en-US" sz="2800" dirty="0" err="1"/>
              <a:t>coherente</a:t>
            </a:r>
            <a:r>
              <a:rPr lang="en-US" sz="2800" dirty="0"/>
              <a:t> de APIs.</a:t>
            </a:r>
          </a:p>
        </p:txBody>
      </p:sp>
      <p:sp>
        <p:nvSpPr>
          <p:cNvPr id="8" name="object 4">
            <a:extLst>
              <a:ext uri="{FF2B5EF4-FFF2-40B4-BE49-F238E27FC236}">
                <a16:creationId xmlns:a16="http://schemas.microsoft.com/office/drawing/2014/main" id="{1976FA75-6F94-60BC-3EC6-E5F4D82ED85F}"/>
              </a:ext>
            </a:extLst>
          </p:cNvPr>
          <p:cNvSpPr txBox="1"/>
          <p:nvPr/>
        </p:nvSpPr>
        <p:spPr>
          <a:xfrm>
            <a:off x="1822450" y="8569190"/>
            <a:ext cx="1371600" cy="44242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algn="ctr" rtl="0"/>
            <a:r>
              <a:rPr lang="en-US" sz="2800" b="1" dirty="0"/>
              <a:t>Flink</a:t>
            </a:r>
          </a:p>
        </p:txBody>
      </p:sp>
      <p:sp>
        <p:nvSpPr>
          <p:cNvPr id="9" name="object 4">
            <a:extLst>
              <a:ext uri="{FF2B5EF4-FFF2-40B4-BE49-F238E27FC236}">
                <a16:creationId xmlns:a16="http://schemas.microsoft.com/office/drawing/2014/main" id="{4A563EED-D6CD-CBB8-9B7F-F0F4619BD25B}"/>
              </a:ext>
            </a:extLst>
          </p:cNvPr>
          <p:cNvSpPr txBox="1"/>
          <p:nvPr/>
        </p:nvSpPr>
        <p:spPr>
          <a:xfrm>
            <a:off x="6627862" y="8569190"/>
            <a:ext cx="1371600" cy="44242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algn="ctr" rtl="0"/>
            <a:r>
              <a:rPr lang="en-US" sz="2800" b="1" dirty="0" err="1"/>
              <a:t>Nifi</a:t>
            </a:r>
            <a:endParaRPr lang="en-US" sz="2800" b="1" dirty="0"/>
          </a:p>
        </p:txBody>
      </p:sp>
      <p:sp>
        <p:nvSpPr>
          <p:cNvPr id="10" name="object 4">
            <a:extLst>
              <a:ext uri="{FF2B5EF4-FFF2-40B4-BE49-F238E27FC236}">
                <a16:creationId xmlns:a16="http://schemas.microsoft.com/office/drawing/2014/main" id="{9FF26455-7716-6748-1756-549F41DB88D9}"/>
              </a:ext>
            </a:extLst>
          </p:cNvPr>
          <p:cNvSpPr txBox="1"/>
          <p:nvPr/>
        </p:nvSpPr>
        <p:spPr>
          <a:xfrm>
            <a:off x="11190237" y="8569190"/>
            <a:ext cx="1371600" cy="44242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algn="ctr" rtl="0"/>
            <a:r>
              <a:rPr lang="en-US" sz="2800" b="1" dirty="0"/>
              <a:t>Drill</a:t>
            </a:r>
          </a:p>
        </p:txBody>
      </p:sp>
      <p:sp>
        <p:nvSpPr>
          <p:cNvPr id="11" name="object 4">
            <a:extLst>
              <a:ext uri="{FF2B5EF4-FFF2-40B4-BE49-F238E27FC236}">
                <a16:creationId xmlns:a16="http://schemas.microsoft.com/office/drawing/2014/main" id="{5F6B530D-30DF-92EF-4BAD-CE320E7DE20B}"/>
              </a:ext>
            </a:extLst>
          </p:cNvPr>
          <p:cNvSpPr txBox="1"/>
          <p:nvPr/>
        </p:nvSpPr>
        <p:spPr>
          <a:xfrm>
            <a:off x="15752613" y="8569190"/>
            <a:ext cx="1371600" cy="44242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algn="ctr" rtl="0"/>
            <a:r>
              <a:rPr lang="en-US" sz="2800" b="1" dirty="0"/>
              <a:t>Spark</a:t>
            </a:r>
          </a:p>
        </p:txBody>
      </p:sp>
    </p:spTree>
    <p:extLst>
      <p:ext uri="{BB962C8B-B14F-4D97-AF65-F5344CB8AC3E}">
        <p14:creationId xmlns:p14="http://schemas.microsoft.com/office/powerpoint/2010/main" val="1276348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EE0AEA-A301-BE41-CA5D-246DA74CE6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5">
            <a:extLst>
              <a:ext uri="{FF2B5EF4-FFF2-40B4-BE49-F238E27FC236}">
                <a16:creationId xmlns:a16="http://schemas.microsoft.com/office/drawing/2014/main" id="{624C4797-7C44-A12A-765C-2B499938E612}"/>
              </a:ext>
            </a:extLst>
          </p:cNvPr>
          <p:cNvSpPr txBox="1">
            <a:spLocks/>
          </p:cNvSpPr>
          <p:nvPr/>
        </p:nvSpPr>
        <p:spPr>
          <a:xfrm>
            <a:off x="994846" y="2884620"/>
            <a:ext cx="12867204" cy="7739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es-CO" sz="4950" b="1" spc="-10" dirty="0">
                <a:latin typeface="Arial"/>
                <a:cs typeface="Arial"/>
              </a:rPr>
              <a:t>Casos de uso</a:t>
            </a:r>
            <a:endParaRPr lang="es-CO" sz="4950" dirty="0">
              <a:latin typeface="Arial"/>
              <a:cs typeface="Arial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FBCFE8A-A11B-EC4D-0C86-781CF9F47854}"/>
              </a:ext>
            </a:extLst>
          </p:cNvPr>
          <p:cNvGraphicFramePr>
            <a:graphicFrameLocks noGrp="1"/>
          </p:cNvGraphicFramePr>
          <p:nvPr/>
        </p:nvGraphicFramePr>
        <p:xfrm>
          <a:off x="1212850" y="3978275"/>
          <a:ext cx="17373600" cy="6441234"/>
        </p:xfrm>
        <a:graphic>
          <a:graphicData uri="http://schemas.openxmlformats.org/drawingml/2006/table">
            <a:tbl>
              <a:tblPr/>
              <a:tblGrid>
                <a:gridCol w="4343400">
                  <a:extLst>
                    <a:ext uri="{9D8B030D-6E8A-4147-A177-3AD203B41FA5}">
                      <a16:colId xmlns:a16="http://schemas.microsoft.com/office/drawing/2014/main" val="3951968214"/>
                    </a:ext>
                  </a:extLst>
                </a:gridCol>
                <a:gridCol w="4343400">
                  <a:extLst>
                    <a:ext uri="{9D8B030D-6E8A-4147-A177-3AD203B41FA5}">
                      <a16:colId xmlns:a16="http://schemas.microsoft.com/office/drawing/2014/main" val="1973284369"/>
                    </a:ext>
                  </a:extLst>
                </a:gridCol>
                <a:gridCol w="4343400">
                  <a:extLst>
                    <a:ext uri="{9D8B030D-6E8A-4147-A177-3AD203B41FA5}">
                      <a16:colId xmlns:a16="http://schemas.microsoft.com/office/drawing/2014/main" val="1480242180"/>
                    </a:ext>
                  </a:extLst>
                </a:gridCol>
                <a:gridCol w="4343400">
                  <a:extLst>
                    <a:ext uri="{9D8B030D-6E8A-4147-A177-3AD203B41FA5}">
                      <a16:colId xmlns:a16="http://schemas.microsoft.com/office/drawing/2014/main" val="1000693126"/>
                    </a:ext>
                  </a:extLst>
                </a:gridCol>
              </a:tblGrid>
              <a:tr h="507303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8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Tecnología</a:t>
                      </a:r>
                    </a:p>
                  </a:txBody>
                  <a:tcPr marL="19834" marR="19834" marT="13222" marB="132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800" b="1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Modelo</a:t>
                      </a:r>
                      <a:r>
                        <a:rPr lang="en-US" sz="28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principal</a:t>
                      </a:r>
                    </a:p>
                  </a:txBody>
                  <a:tcPr marL="19834" marR="19834" marT="13222" marB="132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8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Caso de </a:t>
                      </a:r>
                      <a:r>
                        <a:rPr lang="en-US" sz="2800" b="1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uso</a:t>
                      </a:r>
                      <a:r>
                        <a:rPr lang="en-US" sz="28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ideal</a:t>
                      </a:r>
                    </a:p>
                  </a:txBody>
                  <a:tcPr marL="19834" marR="19834" marT="13222" marB="132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064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800" b="1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Característica</a:t>
                      </a:r>
                      <a:r>
                        <a:rPr lang="en-US" sz="28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b="1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distintiva</a:t>
                      </a:r>
                      <a:endParaRPr lang="en-US" sz="2800" b="1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13222" marB="13222" anchor="b">
                    <a:lnL w="9525" cap="flat" cmpd="sng" algn="ctr">
                      <a:solidFill>
                        <a:srgbClr val="4064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064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064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6B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6042548"/>
                  </a:ext>
                </a:extLst>
              </a:tr>
              <a:tr h="1371504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Apache Spark</a:t>
                      </a:r>
                    </a:p>
                  </a:txBody>
                  <a:tcPr marL="19834" marR="19834" marT="13222" marB="132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Procesamiento unificado (Batch/Streaming)</a:t>
                      </a:r>
                    </a:p>
                  </a:txBody>
                  <a:tcPr marL="19834" marR="19834" marT="13222" marB="132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Análisis de datos de propósito general, ML a escala.</a:t>
                      </a:r>
                    </a:p>
                  </a:txBody>
                  <a:tcPr marL="19834" marR="19834" marT="13222" marB="132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6B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Motor de </a:t>
                      </a:r>
                      <a:r>
                        <a:rPr lang="en-US" sz="28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análisis</a:t>
                      </a:r>
                      <a:r>
                        <a:rPr lang="en-US" sz="2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"</a:t>
                      </a:r>
                      <a:r>
                        <a:rPr lang="en-US" sz="28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todo</a:t>
                      </a:r>
                      <a:r>
                        <a:rPr lang="en-US" sz="2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en</a:t>
                      </a:r>
                      <a:r>
                        <a:rPr lang="en-US" sz="2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uno" con </a:t>
                      </a:r>
                      <a:r>
                        <a:rPr lang="en-US" sz="28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procesamiento</a:t>
                      </a:r>
                      <a:r>
                        <a:rPr lang="en-US" sz="2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en</a:t>
                      </a:r>
                      <a:r>
                        <a:rPr lang="en-US" sz="2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memoria</a:t>
                      </a:r>
                      <a:r>
                        <a:rPr lang="en-US" sz="2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</a:p>
                  </a:txBody>
                  <a:tcPr marL="0" marR="0" marT="13222" marB="13222" anchor="b">
                    <a:lnL w="9525" cap="flat" cmpd="sng" algn="ctr">
                      <a:solidFill>
                        <a:srgbClr val="E06B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6B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6B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06C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34609831"/>
                  </a:ext>
                </a:extLst>
              </a:tr>
              <a:tr h="1371504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Apache Flink</a:t>
                      </a:r>
                    </a:p>
                  </a:txBody>
                  <a:tcPr marL="19834" marR="19834" marT="13222" marB="132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Procesamiento de flujos (Stream-first)</a:t>
                      </a:r>
                    </a:p>
                  </a:txBody>
                  <a:tcPr marL="19834" marR="19834" marT="13222" marB="132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Aplicaciones de streaming con estado y baja latencia.</a:t>
                      </a:r>
                    </a:p>
                  </a:txBody>
                  <a:tcPr marL="19834" marR="19834" marT="13222" marB="132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06C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Gestión de estado avanzada y consistencia "exactly-once".</a:t>
                      </a:r>
                    </a:p>
                  </a:txBody>
                  <a:tcPr marL="0" marR="0" marT="13222" marB="13222" anchor="b">
                    <a:lnL w="9525" cap="flat" cmpd="sng" algn="ctr">
                      <a:solidFill>
                        <a:srgbClr val="406C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06C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06C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40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9378566"/>
                  </a:ext>
                </a:extLst>
              </a:tr>
              <a:tr h="1371504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Apache NiFi</a:t>
                      </a:r>
                    </a:p>
                  </a:txBody>
                  <a:tcPr marL="19834" marR="19834" marT="13222" marB="132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Flujo de datos visual (Flow-Based)</a:t>
                      </a:r>
                    </a:p>
                  </a:txBody>
                  <a:tcPr marL="19834" marR="19834" marT="13222" marB="132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Ingesta y enrutamiento de datos entre sistemas heterogéneos.</a:t>
                      </a:r>
                    </a:p>
                  </a:txBody>
                  <a:tcPr marL="19834" marR="19834" marT="13222" marB="132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40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Interfaz gráfica "drag-and-drop" y procedencia de datos.</a:t>
                      </a:r>
                    </a:p>
                  </a:txBody>
                  <a:tcPr marL="0" marR="0" marT="13222" marB="13222" anchor="b">
                    <a:lnL w="9525" cap="flat" cmpd="sng" algn="ctr">
                      <a:solidFill>
                        <a:srgbClr val="0040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40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40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072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8967111"/>
                  </a:ext>
                </a:extLst>
              </a:tr>
              <a:tr h="1819419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Apache Drill</a:t>
                      </a:r>
                    </a:p>
                  </a:txBody>
                  <a:tcPr marL="19834" marR="19834" marT="13222" marB="132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Consulta SQL distribuida</a:t>
                      </a:r>
                    </a:p>
                  </a:txBody>
                  <a:tcPr marL="19834" marR="19834" marT="13222" marB="132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Consultas interactivas y exploratorias sobre datos crudos.</a:t>
                      </a:r>
                    </a:p>
                  </a:txBody>
                  <a:tcPr marL="19834" marR="19834" marT="13222" marB="132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072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"Schema-on-read" (</a:t>
                      </a:r>
                      <a:r>
                        <a:rPr lang="en-US" sz="28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descubrimiento</a:t>
                      </a:r>
                      <a:r>
                        <a:rPr lang="en-US" sz="2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de </a:t>
                      </a:r>
                      <a:r>
                        <a:rPr lang="en-US" sz="28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esquema</a:t>
                      </a:r>
                      <a:r>
                        <a:rPr lang="en-US" sz="2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en</a:t>
                      </a:r>
                      <a:r>
                        <a:rPr lang="en-US" sz="2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8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tiempo</a:t>
                      </a:r>
                      <a:r>
                        <a:rPr lang="en-US" sz="2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de </a:t>
                      </a:r>
                      <a:r>
                        <a:rPr lang="en-US" sz="28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lectura</a:t>
                      </a:r>
                      <a:r>
                        <a:rPr lang="en-US" sz="2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).</a:t>
                      </a:r>
                    </a:p>
                  </a:txBody>
                  <a:tcPr marL="0" marR="0" marT="13222" marB="13222" anchor="b">
                    <a:lnL w="9525" cap="flat" cmpd="sng" algn="ctr">
                      <a:solidFill>
                        <a:srgbClr val="4072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072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072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072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72146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765160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5">
            <a:extLst>
              <a:ext uri="{FF2B5EF4-FFF2-40B4-BE49-F238E27FC236}">
                <a16:creationId xmlns:a16="http://schemas.microsoft.com/office/drawing/2014/main" id="{E06CEC76-7E14-E052-E3E9-5807DA21E6A0}"/>
              </a:ext>
            </a:extLst>
          </p:cNvPr>
          <p:cNvSpPr txBox="1"/>
          <p:nvPr/>
        </p:nvSpPr>
        <p:spPr>
          <a:xfrm>
            <a:off x="2853326" y="2104470"/>
            <a:ext cx="4897120" cy="5282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34500" spc="-25" dirty="0">
                <a:latin typeface="Arial"/>
                <a:cs typeface="Arial"/>
              </a:rPr>
              <a:t>0</a:t>
            </a:r>
            <a:r>
              <a:rPr lang="es-ES" sz="34500" spc="-25" dirty="0">
                <a:latin typeface="Arial"/>
                <a:cs typeface="Arial"/>
              </a:rPr>
              <a:t>6</a:t>
            </a:r>
            <a:endParaRPr sz="34500" dirty="0">
              <a:latin typeface="Arial"/>
              <a:cs typeface="Arial"/>
            </a:endParaRPr>
          </a:p>
        </p:txBody>
      </p:sp>
      <p:sp>
        <p:nvSpPr>
          <p:cNvPr id="3" name="object 7">
            <a:extLst>
              <a:ext uri="{FF2B5EF4-FFF2-40B4-BE49-F238E27FC236}">
                <a16:creationId xmlns:a16="http://schemas.microsoft.com/office/drawing/2014/main" id="{4D586363-D89D-01A1-CAFC-309159F60409}"/>
              </a:ext>
            </a:extLst>
          </p:cNvPr>
          <p:cNvSpPr/>
          <p:nvPr/>
        </p:nvSpPr>
        <p:spPr>
          <a:xfrm>
            <a:off x="7995133" y="3379638"/>
            <a:ext cx="0" cy="3118485"/>
          </a:xfrm>
          <a:custGeom>
            <a:avLst/>
            <a:gdLst/>
            <a:ahLst/>
            <a:cxnLst/>
            <a:rect l="l" t="t" r="r" b="b"/>
            <a:pathLst>
              <a:path h="3118485">
                <a:moveTo>
                  <a:pt x="0" y="0"/>
                </a:moveTo>
                <a:lnTo>
                  <a:pt x="0" y="3118009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A112DC9C-7EA5-D72F-3D6B-F8F1D2C044F8}"/>
              </a:ext>
            </a:extLst>
          </p:cNvPr>
          <p:cNvSpPr txBox="1">
            <a:spLocks/>
          </p:cNvSpPr>
          <p:nvPr/>
        </p:nvSpPr>
        <p:spPr>
          <a:xfrm>
            <a:off x="8343994" y="3289548"/>
            <a:ext cx="6813445" cy="153567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es-CO" sz="4950" b="1" spc="-10" dirty="0">
                <a:latin typeface="Arial"/>
                <a:cs typeface="Arial"/>
              </a:rPr>
              <a:t>Arquitecturas de referencia</a:t>
            </a:r>
            <a:endParaRPr lang="es-CO" sz="495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759467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74CF1E-B47B-7C79-0E64-26835F3910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5">
            <a:extLst>
              <a:ext uri="{FF2B5EF4-FFF2-40B4-BE49-F238E27FC236}">
                <a16:creationId xmlns:a16="http://schemas.microsoft.com/office/drawing/2014/main" id="{B1E39F34-056C-A4F0-E42D-8269F4C950C9}"/>
              </a:ext>
            </a:extLst>
          </p:cNvPr>
          <p:cNvSpPr txBox="1">
            <a:spLocks/>
          </p:cNvSpPr>
          <p:nvPr/>
        </p:nvSpPr>
        <p:spPr>
          <a:xfrm>
            <a:off x="994846" y="2884620"/>
            <a:ext cx="12867204" cy="7739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es-CO" sz="4950" b="1" spc="-10" dirty="0" err="1">
                <a:latin typeface="Arial"/>
                <a:cs typeface="Arial"/>
              </a:rPr>
              <a:t>Map</a:t>
            </a:r>
            <a:r>
              <a:rPr lang="es-CO" sz="4950" b="1" spc="-10" dirty="0">
                <a:latin typeface="Arial"/>
                <a:cs typeface="Arial"/>
              </a:rPr>
              <a:t> Reduce</a:t>
            </a:r>
            <a:endParaRPr lang="es-CO" sz="4950" dirty="0">
              <a:latin typeface="Arial"/>
              <a:cs typeface="Arial"/>
            </a:endParaRPr>
          </a:p>
        </p:txBody>
      </p:sp>
      <p:sp>
        <p:nvSpPr>
          <p:cNvPr id="3" name="object 4">
            <a:extLst>
              <a:ext uri="{FF2B5EF4-FFF2-40B4-BE49-F238E27FC236}">
                <a16:creationId xmlns:a16="http://schemas.microsoft.com/office/drawing/2014/main" id="{75510D74-50B2-332A-592B-9BA15FCD5568}"/>
              </a:ext>
            </a:extLst>
          </p:cNvPr>
          <p:cNvSpPr txBox="1"/>
          <p:nvPr/>
        </p:nvSpPr>
        <p:spPr>
          <a:xfrm>
            <a:off x="1013124" y="3949614"/>
            <a:ext cx="17268526" cy="167353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rtl="0"/>
            <a:r>
              <a:rPr lang="en-US" sz="3600" dirty="0"/>
              <a:t>MapReduce es un </a:t>
            </a:r>
            <a:r>
              <a:rPr lang="en-US" sz="3600" dirty="0" err="1"/>
              <a:t>modelo</a:t>
            </a:r>
            <a:r>
              <a:rPr lang="en-US" sz="3600" dirty="0"/>
              <a:t> de </a:t>
            </a:r>
            <a:r>
              <a:rPr lang="en-US" sz="3600" dirty="0" err="1"/>
              <a:t>programación</a:t>
            </a:r>
            <a:r>
              <a:rPr lang="en-US" sz="3600" dirty="0"/>
              <a:t>. Se </a:t>
            </a:r>
            <a:r>
              <a:rPr lang="en-US" sz="3600" dirty="0" err="1"/>
              <a:t>enfoca</a:t>
            </a:r>
            <a:r>
              <a:rPr lang="en-US" sz="3600" dirty="0"/>
              <a:t> </a:t>
            </a:r>
            <a:r>
              <a:rPr lang="en-US" sz="3600" dirty="0" err="1"/>
              <a:t>en</a:t>
            </a:r>
            <a:r>
              <a:rPr lang="en-US" sz="3600" dirty="0"/>
              <a:t> la </a:t>
            </a:r>
            <a:r>
              <a:rPr lang="en-US" sz="3600" dirty="0" err="1"/>
              <a:t>ejecución</a:t>
            </a:r>
            <a:r>
              <a:rPr lang="en-US" sz="3600" dirty="0"/>
              <a:t> </a:t>
            </a:r>
            <a:r>
              <a:rPr lang="en-US" sz="3600" dirty="0" err="1"/>
              <a:t>distribuida</a:t>
            </a:r>
            <a:r>
              <a:rPr lang="en-US" sz="3600" dirty="0"/>
              <a:t> de </a:t>
            </a:r>
            <a:r>
              <a:rPr lang="en-US" sz="3600" dirty="0" err="1"/>
              <a:t>tareas</a:t>
            </a:r>
            <a:r>
              <a:rPr lang="en-US" sz="3600" dirty="0"/>
              <a:t> </a:t>
            </a:r>
            <a:r>
              <a:rPr lang="en-US" sz="3600" dirty="0" err="1"/>
              <a:t>en</a:t>
            </a:r>
            <a:r>
              <a:rPr lang="en-US" sz="3600" dirty="0"/>
              <a:t> </a:t>
            </a:r>
            <a:r>
              <a:rPr lang="en-US" sz="3600" dirty="0" err="1"/>
              <a:t>múltiples</a:t>
            </a:r>
            <a:r>
              <a:rPr lang="en-US" sz="3600" dirty="0"/>
              <a:t> </a:t>
            </a:r>
            <a:r>
              <a:rPr lang="en-US" sz="3600" dirty="0" err="1"/>
              <a:t>nodos</a:t>
            </a:r>
            <a:r>
              <a:rPr lang="en-US" sz="3600" dirty="0"/>
              <a:t> del cluster. Se </a:t>
            </a:r>
            <a:r>
              <a:rPr lang="en-US" sz="3600" dirty="0" err="1"/>
              <a:t>utiliza</a:t>
            </a:r>
            <a:r>
              <a:rPr lang="en-US" sz="3600" dirty="0"/>
              <a:t> para </a:t>
            </a:r>
            <a:r>
              <a:rPr lang="en-US" sz="3600" dirty="0" err="1"/>
              <a:t>trabajar</a:t>
            </a:r>
            <a:r>
              <a:rPr lang="en-US" sz="3600" dirty="0"/>
              <a:t> </a:t>
            </a:r>
            <a:r>
              <a:rPr lang="en-US" sz="3600" dirty="0" err="1"/>
              <a:t>principalmente</a:t>
            </a:r>
            <a:r>
              <a:rPr lang="en-US" sz="3600" dirty="0"/>
              <a:t> con </a:t>
            </a:r>
            <a:r>
              <a:rPr lang="en-US" sz="3600" dirty="0" err="1"/>
              <a:t>grandes</a:t>
            </a:r>
            <a:r>
              <a:rPr lang="en-US" sz="3600" dirty="0"/>
              <a:t> </a:t>
            </a:r>
            <a:r>
              <a:rPr lang="en-US" sz="3600" dirty="0" err="1"/>
              <a:t>cantidades</a:t>
            </a:r>
            <a:r>
              <a:rPr lang="en-US" sz="3600" dirty="0"/>
              <a:t> de </a:t>
            </a:r>
            <a:r>
              <a:rPr lang="en-US" sz="3600" dirty="0" err="1"/>
              <a:t>datos</a:t>
            </a:r>
            <a:r>
              <a:rPr lang="en-US" sz="3600" dirty="0"/>
              <a:t>, del </a:t>
            </a:r>
            <a:r>
              <a:rPr lang="en-US" sz="3600" dirty="0" err="1"/>
              <a:t>orden</a:t>
            </a:r>
            <a:r>
              <a:rPr lang="en-US" sz="3600" dirty="0"/>
              <a:t> de Terabytes e, </a:t>
            </a:r>
            <a:r>
              <a:rPr lang="en-US" sz="3600" dirty="0" err="1"/>
              <a:t>incluso</a:t>
            </a:r>
            <a:r>
              <a:rPr lang="en-US" sz="3600" dirty="0"/>
              <a:t>, de Petabytes.</a:t>
            </a:r>
            <a:endParaRPr lang="en-US" sz="3600" b="0" dirty="0">
              <a:effectLst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5F2F934-EDFE-8BCA-CD2B-EC0A03A7D0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8452" y="5654675"/>
            <a:ext cx="12947196" cy="4246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8018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74CF1E-B47B-7C79-0E64-26835F3910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5">
            <a:extLst>
              <a:ext uri="{FF2B5EF4-FFF2-40B4-BE49-F238E27FC236}">
                <a16:creationId xmlns:a16="http://schemas.microsoft.com/office/drawing/2014/main" id="{B1E39F34-056C-A4F0-E42D-8269F4C950C9}"/>
              </a:ext>
            </a:extLst>
          </p:cNvPr>
          <p:cNvSpPr txBox="1">
            <a:spLocks/>
          </p:cNvSpPr>
          <p:nvPr/>
        </p:nvSpPr>
        <p:spPr>
          <a:xfrm>
            <a:off x="994846" y="2884620"/>
            <a:ext cx="12867204" cy="7739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es-CO" sz="4950" b="1" spc="-10" dirty="0" err="1">
                <a:latin typeface="Arial"/>
                <a:cs typeface="Arial"/>
              </a:rPr>
              <a:t>Spark</a:t>
            </a:r>
            <a:r>
              <a:rPr lang="es-CO" sz="4950" b="1" spc="-10" dirty="0">
                <a:latin typeface="Arial"/>
                <a:cs typeface="Arial"/>
              </a:rPr>
              <a:t> y </a:t>
            </a:r>
            <a:r>
              <a:rPr lang="es-CO" sz="4950" b="1" spc="-10" dirty="0" err="1">
                <a:latin typeface="Arial"/>
                <a:cs typeface="Arial"/>
              </a:rPr>
              <a:t>flink</a:t>
            </a:r>
            <a:endParaRPr lang="es-CO" sz="4950" dirty="0">
              <a:latin typeface="Arial"/>
              <a:cs typeface="Arial"/>
            </a:endParaRPr>
          </a:p>
        </p:txBody>
      </p:sp>
      <p:pic>
        <p:nvPicPr>
          <p:cNvPr id="1026" name="Picture 2" descr="Zipping up the Lambda Architecture for Faster Performance | by Apache Doris  | Medium">
            <a:extLst>
              <a:ext uri="{FF2B5EF4-FFF2-40B4-BE49-F238E27FC236}">
                <a16:creationId xmlns:a16="http://schemas.microsoft.com/office/drawing/2014/main" id="{D3F267D0-2D08-3894-AAEE-4F8ED22945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1269" y="4664075"/>
            <a:ext cx="11601562" cy="5456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12263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E50F99-DA1F-CA23-BAE4-543B9ABAD1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5">
            <a:extLst>
              <a:ext uri="{FF2B5EF4-FFF2-40B4-BE49-F238E27FC236}">
                <a16:creationId xmlns:a16="http://schemas.microsoft.com/office/drawing/2014/main" id="{57E7C1CC-5983-819E-11C7-433C57B018DB}"/>
              </a:ext>
            </a:extLst>
          </p:cNvPr>
          <p:cNvSpPr txBox="1">
            <a:spLocks/>
          </p:cNvSpPr>
          <p:nvPr/>
        </p:nvSpPr>
        <p:spPr>
          <a:xfrm>
            <a:off x="994846" y="2884620"/>
            <a:ext cx="12867204" cy="7739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es-CO" sz="4950" b="1" spc="-10" dirty="0">
                <a:latin typeface="Arial"/>
                <a:cs typeface="Arial"/>
              </a:rPr>
              <a:t>Orquestadores de nube y </a:t>
            </a:r>
            <a:r>
              <a:rPr lang="es-CO" sz="4950" b="1" spc="-10" dirty="0" err="1">
                <a:latin typeface="Arial"/>
                <a:cs typeface="Arial"/>
              </a:rPr>
              <a:t>Spark</a:t>
            </a:r>
            <a:endParaRPr lang="es-CO" sz="4950" dirty="0">
              <a:latin typeface="Arial"/>
              <a:cs typeface="Arial"/>
            </a:endParaRPr>
          </a:p>
        </p:txBody>
      </p:sp>
      <p:pic>
        <p:nvPicPr>
          <p:cNvPr id="5" name="Picture 2" descr="How to orchestrate Databricks jobs from Azure Data Factory using Databricks  REST API | Medium">
            <a:extLst>
              <a:ext uri="{FF2B5EF4-FFF2-40B4-BE49-F238E27FC236}">
                <a16:creationId xmlns:a16="http://schemas.microsoft.com/office/drawing/2014/main" id="{E2ABC1B9-398D-5129-7BEA-0F8F762DB7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5050" y="3965489"/>
            <a:ext cx="12192000" cy="617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45745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5">
            <a:extLst>
              <a:ext uri="{FF2B5EF4-FFF2-40B4-BE49-F238E27FC236}">
                <a16:creationId xmlns:a16="http://schemas.microsoft.com/office/drawing/2014/main" id="{E2A4AF33-9455-1ABF-37EF-DFBB5306F302}"/>
              </a:ext>
            </a:extLst>
          </p:cNvPr>
          <p:cNvSpPr txBox="1"/>
          <p:nvPr/>
        </p:nvSpPr>
        <p:spPr>
          <a:xfrm>
            <a:off x="2853326" y="2104470"/>
            <a:ext cx="4897120" cy="5320687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lang="es-ES" sz="34500" spc="-25" dirty="0">
                <a:latin typeface="Arial"/>
                <a:cs typeface="Arial"/>
              </a:rPr>
              <a:t>07</a:t>
            </a:r>
            <a:endParaRPr sz="34500" dirty="0">
              <a:latin typeface="Arial"/>
              <a:cs typeface="Arial"/>
            </a:endParaRPr>
          </a:p>
        </p:txBody>
      </p:sp>
      <p:sp>
        <p:nvSpPr>
          <p:cNvPr id="3" name="object 7">
            <a:extLst>
              <a:ext uri="{FF2B5EF4-FFF2-40B4-BE49-F238E27FC236}">
                <a16:creationId xmlns:a16="http://schemas.microsoft.com/office/drawing/2014/main" id="{F5B1D367-75B3-1D5B-2D78-5E53B1B1A718}"/>
              </a:ext>
            </a:extLst>
          </p:cNvPr>
          <p:cNvSpPr/>
          <p:nvPr/>
        </p:nvSpPr>
        <p:spPr>
          <a:xfrm>
            <a:off x="7995133" y="3379638"/>
            <a:ext cx="0" cy="3118485"/>
          </a:xfrm>
          <a:custGeom>
            <a:avLst/>
            <a:gdLst/>
            <a:ahLst/>
            <a:cxnLst/>
            <a:rect l="l" t="t" r="r" b="b"/>
            <a:pathLst>
              <a:path h="3118485">
                <a:moveTo>
                  <a:pt x="0" y="0"/>
                </a:moveTo>
                <a:lnTo>
                  <a:pt x="0" y="3118009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32889306-95C3-BEA6-9C90-959D4C1A4C29}"/>
              </a:ext>
            </a:extLst>
          </p:cNvPr>
          <p:cNvSpPr txBox="1">
            <a:spLocks/>
          </p:cNvSpPr>
          <p:nvPr/>
        </p:nvSpPr>
        <p:spPr>
          <a:xfrm>
            <a:off x="8343994" y="3289548"/>
            <a:ext cx="7804054" cy="7739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es-CO" sz="4950" b="1" spc="-10" dirty="0">
                <a:latin typeface="Arial"/>
                <a:cs typeface="Arial"/>
              </a:rPr>
              <a:t>Ejercicio en grupos</a:t>
            </a:r>
            <a:endParaRPr lang="es-CO" sz="495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029840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93DF03-8A07-107F-EB91-5E5BF529D9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5">
            <a:extLst>
              <a:ext uri="{FF2B5EF4-FFF2-40B4-BE49-F238E27FC236}">
                <a16:creationId xmlns:a16="http://schemas.microsoft.com/office/drawing/2014/main" id="{50AEE220-6A5A-0FD5-ACA3-FF84A31A49A1}"/>
              </a:ext>
            </a:extLst>
          </p:cNvPr>
          <p:cNvSpPr txBox="1">
            <a:spLocks/>
          </p:cNvSpPr>
          <p:nvPr/>
        </p:nvSpPr>
        <p:spPr>
          <a:xfrm>
            <a:off x="994846" y="2884620"/>
            <a:ext cx="12867204" cy="7739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es-CO" sz="4950" b="1" spc="-10" dirty="0">
                <a:latin typeface="Arial"/>
                <a:cs typeface="Arial"/>
              </a:rPr>
              <a:t>Conociendo más sobre APACHE</a:t>
            </a:r>
            <a:endParaRPr lang="es-CO" sz="4950" dirty="0">
              <a:latin typeface="Arial"/>
              <a:cs typeface="Arial"/>
            </a:endParaRPr>
          </a:p>
        </p:txBody>
      </p:sp>
      <p:sp>
        <p:nvSpPr>
          <p:cNvPr id="3" name="object 4">
            <a:extLst>
              <a:ext uri="{FF2B5EF4-FFF2-40B4-BE49-F238E27FC236}">
                <a16:creationId xmlns:a16="http://schemas.microsoft.com/office/drawing/2014/main" id="{CC14E234-E24F-00AB-9675-47522B2D5248}"/>
              </a:ext>
            </a:extLst>
          </p:cNvPr>
          <p:cNvSpPr txBox="1"/>
          <p:nvPr/>
        </p:nvSpPr>
        <p:spPr>
          <a:xfrm>
            <a:off x="1013124" y="3949614"/>
            <a:ext cx="17268526" cy="444352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rtl="0"/>
            <a:r>
              <a:rPr lang="en-US" sz="3600" dirty="0"/>
              <a:t>En </a:t>
            </a:r>
            <a:r>
              <a:rPr lang="en-US" sz="3600" dirty="0" err="1"/>
              <a:t>grupos</a:t>
            </a:r>
            <a:r>
              <a:rPr lang="en-US" sz="3600" dirty="0"/>
              <a:t>, </a:t>
            </a:r>
            <a:r>
              <a:rPr lang="en-US" sz="3600" dirty="0" err="1"/>
              <a:t>revisar</a:t>
            </a:r>
            <a:r>
              <a:rPr lang="en-US" sz="3600" dirty="0"/>
              <a:t> </a:t>
            </a:r>
            <a:r>
              <a:rPr lang="en-US" sz="3600" dirty="0" err="1"/>
              <a:t>el</a:t>
            </a:r>
            <a:r>
              <a:rPr lang="en-US" sz="3600" dirty="0"/>
              <a:t> </a:t>
            </a:r>
            <a:r>
              <a:rPr lang="en-US" sz="3600" dirty="0" err="1"/>
              <a:t>siguiente</a:t>
            </a:r>
            <a:r>
              <a:rPr lang="en-US" sz="3600" dirty="0"/>
              <a:t> enlace: https://</a:t>
            </a:r>
            <a:r>
              <a:rPr lang="en-US" sz="3600" dirty="0" err="1"/>
              <a:t>shorturl.at</a:t>
            </a:r>
            <a:r>
              <a:rPr lang="en-US" sz="3600" dirty="0"/>
              <a:t>/</a:t>
            </a:r>
            <a:r>
              <a:rPr lang="en-US" sz="3600" dirty="0" err="1"/>
              <a:t>MCtOw</a:t>
            </a:r>
            <a:endParaRPr lang="en-US" sz="3600" dirty="0"/>
          </a:p>
          <a:p>
            <a:pPr marL="742950" indent="-742950" rtl="0">
              <a:buAutoNum type="arabicPeriod"/>
            </a:pPr>
            <a:r>
              <a:rPr lang="en-US" sz="3600" dirty="0" err="1"/>
              <a:t>Escoger</a:t>
            </a:r>
            <a:r>
              <a:rPr lang="en-US" sz="3600" dirty="0"/>
              <a:t> uno de </a:t>
            </a:r>
            <a:r>
              <a:rPr lang="en-US" sz="3600" dirty="0" err="1"/>
              <a:t>los</a:t>
            </a:r>
            <a:r>
              <a:rPr lang="en-US" sz="3600" dirty="0"/>
              <a:t> </a:t>
            </a:r>
            <a:r>
              <a:rPr lang="en-US" sz="3600" dirty="0" err="1"/>
              <a:t>proyectos</a:t>
            </a:r>
            <a:r>
              <a:rPr lang="en-US" sz="3600" dirty="0"/>
              <a:t> de APACHE</a:t>
            </a:r>
          </a:p>
          <a:p>
            <a:pPr marL="742950" indent="-742950" rtl="0">
              <a:buAutoNum type="arabicPeriod"/>
            </a:pPr>
            <a:r>
              <a:rPr lang="en-US" sz="3600" dirty="0" err="1"/>
              <a:t>Preparar</a:t>
            </a:r>
            <a:r>
              <a:rPr lang="en-US" sz="3600" dirty="0"/>
              <a:t> </a:t>
            </a:r>
            <a:r>
              <a:rPr lang="en-US" sz="3600" dirty="0" err="1"/>
              <a:t>una</a:t>
            </a:r>
            <a:r>
              <a:rPr lang="en-US" sz="3600" dirty="0"/>
              <a:t> </a:t>
            </a:r>
            <a:r>
              <a:rPr lang="en-US" sz="3600" dirty="0" err="1"/>
              <a:t>presentación</a:t>
            </a:r>
            <a:r>
              <a:rPr lang="en-US" sz="3600" dirty="0"/>
              <a:t> breve para sus </a:t>
            </a:r>
            <a:r>
              <a:rPr lang="en-US" sz="3600" dirty="0" err="1"/>
              <a:t>compañeros</a:t>
            </a:r>
            <a:r>
              <a:rPr lang="en-US" sz="3600" dirty="0"/>
              <a:t> (5 </a:t>
            </a:r>
            <a:r>
              <a:rPr lang="en-US" sz="3600" dirty="0" err="1"/>
              <a:t>minutos</a:t>
            </a:r>
            <a:r>
              <a:rPr lang="en-US" sz="3600" dirty="0"/>
              <a:t>)</a:t>
            </a:r>
          </a:p>
          <a:p>
            <a:pPr rtl="0"/>
            <a:endParaRPr lang="en-US" sz="3600" dirty="0"/>
          </a:p>
          <a:p>
            <a:pPr rtl="0"/>
            <a:r>
              <a:rPr lang="en-US" sz="3600" dirty="0" err="1"/>
              <a:t>Notas</a:t>
            </a:r>
            <a:r>
              <a:rPr lang="en-US" sz="3600" dirty="0"/>
              <a:t>:</a:t>
            </a:r>
          </a:p>
          <a:p>
            <a:pPr marL="742950" indent="-742950" rtl="0">
              <a:buAutoNum type="arabicPeriod"/>
            </a:pPr>
            <a:r>
              <a:rPr lang="en-US" sz="3600" dirty="0" err="1"/>
              <a:t>Enfocarse</a:t>
            </a:r>
            <a:r>
              <a:rPr lang="en-US" sz="3600" dirty="0"/>
              <a:t> </a:t>
            </a:r>
            <a:r>
              <a:rPr lang="en-US" sz="3600" dirty="0" err="1"/>
              <a:t>principalmente</a:t>
            </a:r>
            <a:r>
              <a:rPr lang="en-US" sz="3600" dirty="0"/>
              <a:t> </a:t>
            </a:r>
            <a:r>
              <a:rPr lang="en-US" sz="3600" dirty="0" err="1"/>
              <a:t>en</a:t>
            </a:r>
            <a:r>
              <a:rPr lang="en-US" sz="3600" dirty="0"/>
              <a:t> </a:t>
            </a:r>
            <a:r>
              <a:rPr lang="en-US" sz="3600" dirty="0" err="1"/>
              <a:t>beneficios</a:t>
            </a:r>
            <a:r>
              <a:rPr lang="en-US" sz="3600" dirty="0"/>
              <a:t>, </a:t>
            </a:r>
            <a:r>
              <a:rPr lang="en-US" sz="3600" dirty="0" err="1"/>
              <a:t>casos</a:t>
            </a:r>
            <a:r>
              <a:rPr lang="en-US" sz="3600" dirty="0"/>
              <a:t> de </a:t>
            </a:r>
            <a:r>
              <a:rPr lang="en-US" sz="3600" dirty="0" err="1"/>
              <a:t>uso</a:t>
            </a:r>
            <a:r>
              <a:rPr lang="en-US" sz="3600" dirty="0"/>
              <a:t>, </a:t>
            </a:r>
            <a:r>
              <a:rPr lang="en-US" sz="3600" dirty="0" err="1"/>
              <a:t>posibles</a:t>
            </a:r>
            <a:r>
              <a:rPr lang="en-US" sz="3600" dirty="0"/>
              <a:t> </a:t>
            </a:r>
            <a:r>
              <a:rPr lang="en-US" sz="3600" dirty="0" err="1"/>
              <a:t>integraciones</a:t>
            </a:r>
            <a:r>
              <a:rPr lang="en-US" sz="3600" dirty="0"/>
              <a:t>.</a:t>
            </a:r>
          </a:p>
          <a:p>
            <a:pPr marL="742950" indent="-742950" rtl="0">
              <a:buAutoNum type="arabicPeriod"/>
            </a:pPr>
            <a:r>
              <a:rPr lang="en-US" sz="3600" dirty="0"/>
              <a:t>Si es </a:t>
            </a:r>
            <a:r>
              <a:rPr lang="en-US" sz="3600" dirty="0" err="1"/>
              <a:t>necesario</a:t>
            </a:r>
            <a:r>
              <a:rPr lang="en-US" sz="3600" dirty="0"/>
              <a:t>, </a:t>
            </a:r>
            <a:r>
              <a:rPr lang="en-US" sz="3600" dirty="0" err="1"/>
              <a:t>consulten</a:t>
            </a:r>
            <a:r>
              <a:rPr lang="en-US" sz="3600" dirty="0"/>
              <a:t> </a:t>
            </a:r>
            <a:r>
              <a:rPr lang="en-US" sz="3600" dirty="0" err="1"/>
              <a:t>otras</a:t>
            </a:r>
            <a:r>
              <a:rPr lang="en-US" sz="3600" dirty="0"/>
              <a:t> </a:t>
            </a:r>
            <a:r>
              <a:rPr lang="en-US" sz="3600" dirty="0" err="1"/>
              <a:t>fuentes</a:t>
            </a:r>
            <a:r>
              <a:rPr lang="en-US" sz="3600" dirty="0"/>
              <a:t> o </a:t>
            </a:r>
            <a:r>
              <a:rPr lang="en-US" sz="3600" dirty="0" err="1"/>
              <a:t>recursos</a:t>
            </a:r>
            <a:r>
              <a:rPr lang="en-US" sz="3600" dirty="0"/>
              <a:t>.</a:t>
            </a:r>
          </a:p>
          <a:p>
            <a:pPr marL="742950" indent="-742950" rtl="0">
              <a:buAutoNum type="arabicPeriod"/>
            </a:pPr>
            <a:r>
              <a:rPr lang="en-US" sz="3600" dirty="0" err="1"/>
              <a:t>Idealmente</a:t>
            </a:r>
            <a:r>
              <a:rPr lang="en-US" sz="3600" dirty="0"/>
              <a:t> usar </a:t>
            </a:r>
            <a:r>
              <a:rPr lang="en-US" sz="3600" dirty="0" err="1"/>
              <a:t>algún</a:t>
            </a:r>
            <a:r>
              <a:rPr lang="en-US" sz="3600" dirty="0"/>
              <a:t> material visual de </a:t>
            </a:r>
            <a:r>
              <a:rPr lang="en-US" sz="3600" dirty="0" err="1"/>
              <a:t>apoyo</a:t>
            </a:r>
            <a:r>
              <a:rPr lang="en-US" sz="3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415031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4010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E50F99-DA1F-CA23-BAE4-543B9ABAD1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5">
            <a:extLst>
              <a:ext uri="{FF2B5EF4-FFF2-40B4-BE49-F238E27FC236}">
                <a16:creationId xmlns:a16="http://schemas.microsoft.com/office/drawing/2014/main" id="{57E7C1CC-5983-819E-11C7-433C57B018DB}"/>
              </a:ext>
            </a:extLst>
          </p:cNvPr>
          <p:cNvSpPr txBox="1">
            <a:spLocks/>
          </p:cNvSpPr>
          <p:nvPr/>
        </p:nvSpPr>
        <p:spPr>
          <a:xfrm>
            <a:off x="994846" y="2884620"/>
            <a:ext cx="12867204" cy="7739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es-CO" sz="4950" b="1" spc="-10" dirty="0">
                <a:latin typeface="Arial"/>
                <a:cs typeface="Arial"/>
              </a:rPr>
              <a:t>DAG (</a:t>
            </a:r>
            <a:r>
              <a:rPr lang="es-CO" sz="4950" b="1" spc="-10" dirty="0" err="1">
                <a:latin typeface="Arial"/>
                <a:cs typeface="Arial"/>
              </a:rPr>
              <a:t>Directed</a:t>
            </a:r>
            <a:r>
              <a:rPr lang="es-CO" sz="4950" b="1" spc="-10" dirty="0">
                <a:latin typeface="Arial"/>
                <a:cs typeface="Arial"/>
              </a:rPr>
              <a:t> </a:t>
            </a:r>
            <a:r>
              <a:rPr lang="es-CO" sz="4950" b="1" spc="-10" dirty="0" err="1">
                <a:latin typeface="Arial"/>
                <a:cs typeface="Arial"/>
              </a:rPr>
              <a:t>Acyclic</a:t>
            </a:r>
            <a:r>
              <a:rPr lang="es-CO" sz="4950" b="1" spc="-10" dirty="0">
                <a:latin typeface="Arial"/>
                <a:cs typeface="Arial"/>
              </a:rPr>
              <a:t> </a:t>
            </a:r>
            <a:r>
              <a:rPr lang="es-CO" sz="4950" b="1" spc="-10" dirty="0" err="1">
                <a:latin typeface="Arial"/>
                <a:cs typeface="Arial"/>
              </a:rPr>
              <a:t>Graph</a:t>
            </a:r>
            <a:r>
              <a:rPr lang="es-CO" sz="4950" b="1" spc="-10" dirty="0">
                <a:latin typeface="Arial"/>
                <a:cs typeface="Arial"/>
              </a:rPr>
              <a:t>)</a:t>
            </a:r>
            <a:endParaRPr lang="es-CO" sz="4950" dirty="0">
              <a:latin typeface="Arial"/>
              <a:cs typeface="Arial"/>
            </a:endParaRPr>
          </a:p>
        </p:txBody>
      </p:sp>
      <p:sp>
        <p:nvSpPr>
          <p:cNvPr id="3" name="object 4">
            <a:extLst>
              <a:ext uri="{FF2B5EF4-FFF2-40B4-BE49-F238E27FC236}">
                <a16:creationId xmlns:a16="http://schemas.microsoft.com/office/drawing/2014/main" id="{54F2B969-83F3-4ABC-9411-B3AFA612E5E4}"/>
              </a:ext>
            </a:extLst>
          </p:cNvPr>
          <p:cNvSpPr txBox="1"/>
          <p:nvPr/>
        </p:nvSpPr>
        <p:spPr>
          <a:xfrm>
            <a:off x="1013124" y="3949614"/>
            <a:ext cx="6600526" cy="6105518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rtl="0"/>
            <a:r>
              <a:rPr lang="en-US" sz="3600" dirty="0"/>
              <a:t>Es un </a:t>
            </a:r>
            <a:r>
              <a:rPr lang="en-US" sz="3600" dirty="0" err="1"/>
              <a:t>tipo</a:t>
            </a:r>
            <a:r>
              <a:rPr lang="en-US" sz="3600" dirty="0"/>
              <a:t> especial de </a:t>
            </a:r>
            <a:r>
              <a:rPr lang="en-US" sz="3600" dirty="0" err="1"/>
              <a:t>grafo</a:t>
            </a:r>
            <a:r>
              <a:rPr lang="en-US" sz="3600" dirty="0"/>
              <a:t> que </a:t>
            </a:r>
            <a:r>
              <a:rPr lang="en-US" sz="3600" dirty="0" err="1"/>
              <a:t>permite</a:t>
            </a:r>
            <a:r>
              <a:rPr lang="en-US" sz="3600" dirty="0"/>
              <a:t> </a:t>
            </a:r>
            <a:r>
              <a:rPr lang="en-US" sz="3600" dirty="0" err="1"/>
              <a:t>representar</a:t>
            </a:r>
            <a:r>
              <a:rPr lang="en-US" sz="3600" dirty="0"/>
              <a:t> un conjunto de </a:t>
            </a:r>
            <a:r>
              <a:rPr lang="en-US" sz="3600" dirty="0" err="1"/>
              <a:t>datos</a:t>
            </a:r>
            <a:r>
              <a:rPr lang="en-US" sz="3600" dirty="0"/>
              <a:t> que se </a:t>
            </a:r>
            <a:r>
              <a:rPr lang="en-US" sz="3600" dirty="0" err="1"/>
              <a:t>relacionan</a:t>
            </a:r>
            <a:r>
              <a:rPr lang="en-US" sz="3600" dirty="0"/>
              <a:t> entre </a:t>
            </a:r>
            <a:r>
              <a:rPr lang="en-US" sz="3600" dirty="0" err="1"/>
              <a:t>sí</a:t>
            </a:r>
            <a:r>
              <a:rPr lang="en-US" sz="3600" dirty="0"/>
              <a:t>. Son </a:t>
            </a:r>
            <a:r>
              <a:rPr lang="en-US" sz="3600" dirty="0" err="1"/>
              <a:t>usados</a:t>
            </a:r>
            <a:r>
              <a:rPr lang="en-US" sz="3600" dirty="0"/>
              <a:t> </a:t>
            </a:r>
            <a:r>
              <a:rPr lang="en-US" sz="3600" dirty="0" err="1"/>
              <a:t>además</a:t>
            </a:r>
            <a:r>
              <a:rPr lang="en-US" sz="3600" dirty="0"/>
              <a:t> </a:t>
            </a:r>
            <a:r>
              <a:rPr lang="en-US" sz="3600" dirty="0" err="1"/>
              <a:t>en</a:t>
            </a:r>
            <a:r>
              <a:rPr lang="en-US" sz="3600" dirty="0"/>
              <a:t> </a:t>
            </a:r>
            <a:r>
              <a:rPr lang="en-US" sz="3600" dirty="0" err="1"/>
              <a:t>el</a:t>
            </a:r>
            <a:r>
              <a:rPr lang="en-US" sz="3600" dirty="0"/>
              <a:t> </a:t>
            </a:r>
            <a:r>
              <a:rPr lang="en-US" sz="3600" dirty="0" err="1"/>
              <a:t>análisis</a:t>
            </a:r>
            <a:r>
              <a:rPr lang="en-US" sz="3600" dirty="0"/>
              <a:t> de Redes </a:t>
            </a:r>
            <a:r>
              <a:rPr lang="en-US" sz="3600" dirty="0" err="1"/>
              <a:t>Bayesianas</a:t>
            </a:r>
            <a:r>
              <a:rPr lang="en-US" sz="3600" dirty="0"/>
              <a:t>, </a:t>
            </a:r>
            <a:r>
              <a:rPr lang="en-US" sz="3600" dirty="0" err="1"/>
              <a:t>ayudando</a:t>
            </a:r>
            <a:r>
              <a:rPr lang="en-US" sz="3600" dirty="0"/>
              <a:t> </a:t>
            </a:r>
            <a:r>
              <a:rPr lang="en-US" sz="3600" dirty="0" err="1"/>
              <a:t>considerablemente</a:t>
            </a:r>
            <a:r>
              <a:rPr lang="en-US" sz="3600" dirty="0"/>
              <a:t> </a:t>
            </a:r>
            <a:r>
              <a:rPr lang="en-US" sz="3600" dirty="0" err="1"/>
              <a:t>en</a:t>
            </a:r>
            <a:r>
              <a:rPr lang="en-US" sz="3600" dirty="0"/>
              <a:t> </a:t>
            </a:r>
            <a:r>
              <a:rPr lang="en-US" sz="3600" dirty="0" err="1"/>
              <a:t>diferentes</a:t>
            </a:r>
            <a:r>
              <a:rPr lang="en-US" sz="3600" dirty="0"/>
              <a:t> </a:t>
            </a:r>
            <a:r>
              <a:rPr lang="en-US" sz="3600" dirty="0" err="1"/>
              <a:t>ramas</a:t>
            </a:r>
            <a:r>
              <a:rPr lang="en-US" sz="3600" dirty="0"/>
              <a:t> </a:t>
            </a:r>
            <a:r>
              <a:rPr lang="en-US" sz="3600" dirty="0" err="1"/>
              <a:t>científicas</a:t>
            </a:r>
            <a:r>
              <a:rPr lang="en-US" sz="3600" dirty="0"/>
              <a:t> </a:t>
            </a:r>
            <a:r>
              <a:rPr lang="en-US" sz="3600" dirty="0" err="1"/>
              <a:t>como</a:t>
            </a:r>
            <a:r>
              <a:rPr lang="en-US" sz="3600" dirty="0"/>
              <a:t> la </a:t>
            </a:r>
            <a:r>
              <a:rPr lang="en-US" sz="3600" dirty="0" err="1"/>
              <a:t>Epidemiología</a:t>
            </a:r>
            <a:r>
              <a:rPr lang="en-US" sz="3600" dirty="0"/>
              <a:t>, la </a:t>
            </a:r>
            <a:r>
              <a:rPr lang="en-US" sz="3600" dirty="0" err="1"/>
              <a:t>Inteligencia</a:t>
            </a:r>
            <a:r>
              <a:rPr lang="en-US" sz="3600" dirty="0"/>
              <a:t> Artificial y la </a:t>
            </a:r>
            <a:r>
              <a:rPr lang="en-US" sz="3600" dirty="0" err="1"/>
              <a:t>Física</a:t>
            </a:r>
            <a:r>
              <a:rPr lang="en-US" sz="3600" dirty="0"/>
              <a:t> </a:t>
            </a:r>
            <a:r>
              <a:rPr lang="en-US" sz="3600" dirty="0" err="1"/>
              <a:t>Cuántica</a:t>
            </a:r>
            <a:r>
              <a:rPr lang="en-US" sz="3600" dirty="0"/>
              <a:t>.</a:t>
            </a:r>
            <a:endParaRPr lang="en-US" sz="3600" b="0" dirty="0">
              <a:effectLst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4EEC4C-C80E-4EC5-FAD5-CBA04F6B31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5184" y="4389936"/>
            <a:ext cx="11235792" cy="5224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1422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7C4009-A35F-FD8A-5F45-A477CBA192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5">
            <a:extLst>
              <a:ext uri="{FF2B5EF4-FFF2-40B4-BE49-F238E27FC236}">
                <a16:creationId xmlns:a16="http://schemas.microsoft.com/office/drawing/2014/main" id="{17102FC8-4A41-C02A-3F3B-26446CFDA3BB}"/>
              </a:ext>
            </a:extLst>
          </p:cNvPr>
          <p:cNvSpPr txBox="1">
            <a:spLocks/>
          </p:cNvSpPr>
          <p:nvPr/>
        </p:nvSpPr>
        <p:spPr>
          <a:xfrm>
            <a:off x="994846" y="2884620"/>
            <a:ext cx="12867204" cy="7739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es-CO" sz="4950" b="1" spc="-10" dirty="0">
                <a:latin typeface="Arial"/>
                <a:cs typeface="Arial"/>
              </a:rPr>
              <a:t>Tipos de procesamiento distribuido</a:t>
            </a:r>
            <a:endParaRPr lang="es-CO" sz="4950" dirty="0">
              <a:latin typeface="Arial"/>
              <a:cs typeface="Arial"/>
            </a:endParaRPr>
          </a:p>
        </p:txBody>
      </p:sp>
      <p:pic>
        <p:nvPicPr>
          <p:cNvPr id="1026" name="Picture 2" descr="Batch Processing vs Stream Processing in Microsoft Azure">
            <a:extLst>
              <a:ext uri="{FF2B5EF4-FFF2-40B4-BE49-F238E27FC236}">
                <a16:creationId xmlns:a16="http://schemas.microsoft.com/office/drawing/2014/main" id="{2927CB11-BDBE-E7CB-E183-B926F95914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1490" y="5121275"/>
            <a:ext cx="15461120" cy="3992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4732042-F923-19FA-78B1-418CFC8A70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0576" y="4614069"/>
            <a:ext cx="17342948" cy="4850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1119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51D8BF-65D0-C09D-EE3C-A89AC9A5BA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5">
            <a:extLst>
              <a:ext uri="{FF2B5EF4-FFF2-40B4-BE49-F238E27FC236}">
                <a16:creationId xmlns:a16="http://schemas.microsoft.com/office/drawing/2014/main" id="{0CEC0ACA-0626-6DB6-A185-99BF2310B0F8}"/>
              </a:ext>
            </a:extLst>
          </p:cNvPr>
          <p:cNvSpPr txBox="1"/>
          <p:nvPr/>
        </p:nvSpPr>
        <p:spPr>
          <a:xfrm>
            <a:off x="2853326" y="2104470"/>
            <a:ext cx="4897120" cy="5282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34500" spc="-25" dirty="0">
                <a:latin typeface="Arial"/>
                <a:cs typeface="Arial"/>
              </a:rPr>
              <a:t>0</a:t>
            </a:r>
            <a:r>
              <a:rPr lang="es-ES" sz="34500" spc="-25" dirty="0">
                <a:latin typeface="Arial"/>
                <a:cs typeface="Arial"/>
              </a:rPr>
              <a:t>2</a:t>
            </a:r>
            <a:endParaRPr sz="34500" dirty="0">
              <a:latin typeface="Arial"/>
              <a:cs typeface="Arial"/>
            </a:endParaRPr>
          </a:p>
        </p:txBody>
      </p:sp>
      <p:sp>
        <p:nvSpPr>
          <p:cNvPr id="3" name="object 7">
            <a:extLst>
              <a:ext uri="{FF2B5EF4-FFF2-40B4-BE49-F238E27FC236}">
                <a16:creationId xmlns:a16="http://schemas.microsoft.com/office/drawing/2014/main" id="{7FBC0949-EE4A-F6D1-86B1-3E4D4CD22AE2}"/>
              </a:ext>
            </a:extLst>
          </p:cNvPr>
          <p:cNvSpPr/>
          <p:nvPr/>
        </p:nvSpPr>
        <p:spPr>
          <a:xfrm>
            <a:off x="7995133" y="3379638"/>
            <a:ext cx="0" cy="3118485"/>
          </a:xfrm>
          <a:custGeom>
            <a:avLst/>
            <a:gdLst/>
            <a:ahLst/>
            <a:cxnLst/>
            <a:rect l="l" t="t" r="r" b="b"/>
            <a:pathLst>
              <a:path h="3118485">
                <a:moveTo>
                  <a:pt x="0" y="0"/>
                </a:moveTo>
                <a:lnTo>
                  <a:pt x="0" y="3118009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DC4A56EC-E210-BD95-7CA5-262FCF0AA257}"/>
              </a:ext>
            </a:extLst>
          </p:cNvPr>
          <p:cNvSpPr txBox="1">
            <a:spLocks/>
          </p:cNvSpPr>
          <p:nvPr/>
        </p:nvSpPr>
        <p:spPr>
          <a:xfrm>
            <a:off x="8343994" y="3289548"/>
            <a:ext cx="6813445" cy="153567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es-CO" sz="4950" b="1" spc="-10" dirty="0">
                <a:latin typeface="Arial"/>
                <a:cs typeface="Arial"/>
              </a:rPr>
              <a:t>Patrones de procesamiento</a:t>
            </a:r>
            <a:endParaRPr lang="es-CO" sz="495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503585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21C650-49B7-1003-CB57-DB718A0DE0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5">
            <a:extLst>
              <a:ext uri="{FF2B5EF4-FFF2-40B4-BE49-F238E27FC236}">
                <a16:creationId xmlns:a16="http://schemas.microsoft.com/office/drawing/2014/main" id="{56BEE3A9-3E94-554B-AA77-63F05748259C}"/>
              </a:ext>
            </a:extLst>
          </p:cNvPr>
          <p:cNvSpPr txBox="1">
            <a:spLocks/>
          </p:cNvSpPr>
          <p:nvPr/>
        </p:nvSpPr>
        <p:spPr>
          <a:xfrm>
            <a:off x="994846" y="2884620"/>
            <a:ext cx="12867204" cy="7739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es-CO" sz="4950" b="1" spc="-10" dirty="0">
                <a:latin typeface="Arial"/>
                <a:cs typeface="Arial"/>
              </a:rPr>
              <a:t>Arquitectura Lambda</a:t>
            </a:r>
            <a:endParaRPr lang="es-CO" sz="4950" dirty="0">
              <a:latin typeface="Arial"/>
              <a:cs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39E1B0-3F1B-3F18-9D23-76A2396D8922}"/>
              </a:ext>
            </a:extLst>
          </p:cNvPr>
          <p:cNvSpPr txBox="1"/>
          <p:nvPr/>
        </p:nvSpPr>
        <p:spPr>
          <a:xfrm>
            <a:off x="1136650" y="4511675"/>
            <a:ext cx="7226507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marR="5080" rtl="0">
              <a:buNone/>
            </a:pPr>
            <a:r>
              <a:rPr lang="en-US" sz="3600" dirty="0"/>
              <a:t>Su </a:t>
            </a:r>
            <a:r>
              <a:rPr lang="en-US" sz="3600" dirty="0" err="1"/>
              <a:t>objetivo</a:t>
            </a:r>
            <a:r>
              <a:rPr lang="en-US" sz="3600" dirty="0"/>
              <a:t> era </a:t>
            </a:r>
            <a:r>
              <a:rPr lang="en-US" sz="3600" dirty="0" err="1"/>
              <a:t>tener</a:t>
            </a:r>
            <a:r>
              <a:rPr lang="en-US" sz="3600" dirty="0"/>
              <a:t> un </a:t>
            </a:r>
            <a:r>
              <a:rPr lang="en-US" sz="3600" dirty="0" err="1"/>
              <a:t>sistema</a:t>
            </a:r>
            <a:r>
              <a:rPr lang="en-US" sz="3600" dirty="0"/>
              <a:t> </a:t>
            </a:r>
            <a:r>
              <a:rPr lang="en-US" sz="3600" dirty="0" err="1"/>
              <a:t>robusto</a:t>
            </a:r>
            <a:r>
              <a:rPr lang="en-US" sz="3600" dirty="0"/>
              <a:t> </a:t>
            </a:r>
            <a:r>
              <a:rPr lang="en-US" sz="3600" dirty="0" err="1"/>
              <a:t>tolerante</a:t>
            </a:r>
            <a:r>
              <a:rPr lang="en-US" sz="3600" dirty="0"/>
              <a:t> a </a:t>
            </a:r>
            <a:r>
              <a:rPr lang="en-US" sz="3600" dirty="0" err="1"/>
              <a:t>fallos</a:t>
            </a:r>
            <a:r>
              <a:rPr lang="en-US" sz="3600" dirty="0"/>
              <a:t>, tanto </a:t>
            </a:r>
            <a:r>
              <a:rPr lang="en-US" sz="3600" dirty="0" err="1"/>
              <a:t>humanos</a:t>
            </a:r>
            <a:r>
              <a:rPr lang="en-US" sz="3600" dirty="0"/>
              <a:t> </a:t>
            </a:r>
            <a:r>
              <a:rPr lang="en-US" sz="3600" dirty="0" err="1"/>
              <a:t>como</a:t>
            </a:r>
            <a:r>
              <a:rPr lang="en-US" sz="3600" dirty="0"/>
              <a:t> de hardware, que fuera </a:t>
            </a:r>
            <a:r>
              <a:rPr lang="en-US" sz="3600" dirty="0" err="1"/>
              <a:t>linealmente</a:t>
            </a:r>
            <a:r>
              <a:rPr lang="en-US" sz="3600" dirty="0"/>
              <a:t> </a:t>
            </a:r>
            <a:r>
              <a:rPr lang="en-US" sz="3600" dirty="0" err="1"/>
              <a:t>escalable</a:t>
            </a:r>
            <a:r>
              <a:rPr lang="en-US" sz="3600" dirty="0"/>
              <a:t> y que </a:t>
            </a:r>
            <a:r>
              <a:rPr lang="en-US" sz="3600" dirty="0" err="1"/>
              <a:t>permitiese</a:t>
            </a:r>
            <a:r>
              <a:rPr lang="en-US" sz="3600" dirty="0"/>
              <a:t> </a:t>
            </a:r>
            <a:r>
              <a:rPr lang="en-US" sz="3600" dirty="0" err="1"/>
              <a:t>realizar</a:t>
            </a:r>
            <a:r>
              <a:rPr lang="en-US" sz="3600" dirty="0"/>
              <a:t> </a:t>
            </a:r>
            <a:r>
              <a:rPr lang="en-US" sz="3600" dirty="0" err="1"/>
              <a:t>escrituras</a:t>
            </a:r>
            <a:r>
              <a:rPr lang="en-US" sz="3600" dirty="0"/>
              <a:t> y </a:t>
            </a:r>
            <a:r>
              <a:rPr lang="en-US" sz="3600" dirty="0" err="1"/>
              <a:t>lecturas</a:t>
            </a:r>
            <a:r>
              <a:rPr lang="en-US" sz="3600" dirty="0"/>
              <a:t> con baja </a:t>
            </a:r>
            <a:r>
              <a:rPr lang="en-US" sz="3600" dirty="0" err="1"/>
              <a:t>latencia</a:t>
            </a:r>
            <a:r>
              <a:rPr lang="en-US" sz="3600" dirty="0"/>
              <a:t>.</a:t>
            </a:r>
            <a:endParaRPr lang="en-CO" sz="3600" dirty="0"/>
          </a:p>
        </p:txBody>
      </p:sp>
      <p:pic>
        <p:nvPicPr>
          <p:cNvPr id="8194" name="Picture 2" descr="Imagen 2. Arquitectura Lambda">
            <a:extLst>
              <a:ext uri="{FF2B5EF4-FFF2-40B4-BE49-F238E27FC236}">
                <a16:creationId xmlns:a16="http://schemas.microsoft.com/office/drawing/2014/main" id="{174C9DF1-102B-AABA-57DA-DB2AF3C977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1050" y="4511675"/>
            <a:ext cx="9489464" cy="454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12194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2B1A9B-A026-6C64-B4E8-A0A7DC5AB4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5">
            <a:extLst>
              <a:ext uri="{FF2B5EF4-FFF2-40B4-BE49-F238E27FC236}">
                <a16:creationId xmlns:a16="http://schemas.microsoft.com/office/drawing/2014/main" id="{B153BF41-BEB0-096D-5040-4F07C1D59ACB}"/>
              </a:ext>
            </a:extLst>
          </p:cNvPr>
          <p:cNvSpPr txBox="1">
            <a:spLocks/>
          </p:cNvSpPr>
          <p:nvPr/>
        </p:nvSpPr>
        <p:spPr>
          <a:xfrm>
            <a:off x="994846" y="2884620"/>
            <a:ext cx="12867204" cy="7739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es-CO" sz="4950" b="1" spc="-10" dirty="0">
                <a:latin typeface="Arial"/>
                <a:cs typeface="Arial"/>
              </a:rPr>
              <a:t>Arquitectura Kappa</a:t>
            </a:r>
            <a:endParaRPr lang="es-CO" sz="4950" dirty="0">
              <a:latin typeface="Arial"/>
              <a:cs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C7E72F-286B-DCA7-0A5D-F2929192FD1E}"/>
              </a:ext>
            </a:extLst>
          </p:cNvPr>
          <p:cNvSpPr txBox="1"/>
          <p:nvPr/>
        </p:nvSpPr>
        <p:spPr>
          <a:xfrm>
            <a:off x="1136650" y="4511675"/>
            <a:ext cx="7226507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marR="5080" rtl="0">
              <a:buNone/>
            </a:pPr>
            <a:r>
              <a:rPr lang="en-US" sz="3600" dirty="0"/>
              <a:t>Su </a:t>
            </a:r>
            <a:r>
              <a:rPr lang="en-US" sz="3600" dirty="0" err="1"/>
              <a:t>propuesta</a:t>
            </a:r>
            <a:r>
              <a:rPr lang="en-US" sz="3600" dirty="0"/>
              <a:t> </a:t>
            </a:r>
            <a:r>
              <a:rPr lang="en-US" sz="3600" dirty="0" err="1"/>
              <a:t>consiste</a:t>
            </a:r>
            <a:r>
              <a:rPr lang="en-US" sz="3600" dirty="0"/>
              <a:t> </a:t>
            </a:r>
            <a:r>
              <a:rPr lang="en-US" sz="3600" dirty="0" err="1"/>
              <a:t>en</a:t>
            </a:r>
            <a:r>
              <a:rPr lang="en-US" sz="3600" dirty="0"/>
              <a:t> </a:t>
            </a:r>
            <a:r>
              <a:rPr lang="en-US" sz="3600" dirty="0" err="1"/>
              <a:t>eliminar</a:t>
            </a:r>
            <a:r>
              <a:rPr lang="en-US" sz="3600" dirty="0"/>
              <a:t> la </a:t>
            </a:r>
            <a:r>
              <a:rPr lang="en-US" sz="3600" dirty="0" err="1"/>
              <a:t>capa</a:t>
            </a:r>
            <a:r>
              <a:rPr lang="en-US" sz="3600" dirty="0"/>
              <a:t> batch </a:t>
            </a:r>
            <a:r>
              <a:rPr lang="en-US" sz="3600" dirty="0" err="1"/>
              <a:t>dejando</a:t>
            </a:r>
            <a:r>
              <a:rPr lang="en-US" sz="3600" dirty="0"/>
              <a:t> </a:t>
            </a:r>
            <a:r>
              <a:rPr lang="en-US" sz="3600" dirty="0" err="1"/>
              <a:t>solamente</a:t>
            </a:r>
            <a:r>
              <a:rPr lang="en-US" sz="3600" dirty="0"/>
              <a:t> la </a:t>
            </a:r>
            <a:r>
              <a:rPr lang="en-US" sz="3600" dirty="0" err="1"/>
              <a:t>capa</a:t>
            </a:r>
            <a:r>
              <a:rPr lang="en-US" sz="3600" dirty="0"/>
              <a:t> de streaming.</a:t>
            </a:r>
            <a:endParaRPr lang="en-CO" sz="3600" dirty="0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3DE225C0-BF7B-FA77-6565-3EAA8E79E7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1132" y="5607545"/>
            <a:ext cx="10036318" cy="2321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8623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5">
            <a:extLst>
              <a:ext uri="{FF2B5EF4-FFF2-40B4-BE49-F238E27FC236}">
                <a16:creationId xmlns:a16="http://schemas.microsoft.com/office/drawing/2014/main" id="{A9EABBB6-1BAA-092E-221B-0D659A80290B}"/>
              </a:ext>
            </a:extLst>
          </p:cNvPr>
          <p:cNvSpPr txBox="1"/>
          <p:nvPr/>
        </p:nvSpPr>
        <p:spPr>
          <a:xfrm>
            <a:off x="2853326" y="2104470"/>
            <a:ext cx="4897120" cy="5282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lang="es-ES" sz="34500" spc="-25" dirty="0">
                <a:latin typeface="Arial"/>
                <a:cs typeface="Arial"/>
              </a:rPr>
              <a:t>03</a:t>
            </a:r>
            <a:endParaRPr sz="34500" dirty="0">
              <a:latin typeface="Arial"/>
              <a:cs typeface="Arial"/>
            </a:endParaRPr>
          </a:p>
        </p:txBody>
      </p:sp>
      <p:sp>
        <p:nvSpPr>
          <p:cNvPr id="3" name="object 7">
            <a:extLst>
              <a:ext uri="{FF2B5EF4-FFF2-40B4-BE49-F238E27FC236}">
                <a16:creationId xmlns:a16="http://schemas.microsoft.com/office/drawing/2014/main" id="{8217E5C9-FD7C-E228-E4EC-B645A7BA76D0}"/>
              </a:ext>
            </a:extLst>
          </p:cNvPr>
          <p:cNvSpPr/>
          <p:nvPr/>
        </p:nvSpPr>
        <p:spPr>
          <a:xfrm>
            <a:off x="7995133" y="3379638"/>
            <a:ext cx="0" cy="3118485"/>
          </a:xfrm>
          <a:custGeom>
            <a:avLst/>
            <a:gdLst/>
            <a:ahLst/>
            <a:cxnLst/>
            <a:rect l="l" t="t" r="r" b="b"/>
            <a:pathLst>
              <a:path h="3118485">
                <a:moveTo>
                  <a:pt x="0" y="0"/>
                </a:moveTo>
                <a:lnTo>
                  <a:pt x="0" y="3118009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A4F0EA90-1697-1ADA-F39A-44070E2890B5}"/>
              </a:ext>
            </a:extLst>
          </p:cNvPr>
          <p:cNvSpPr txBox="1">
            <a:spLocks/>
          </p:cNvSpPr>
          <p:nvPr/>
        </p:nvSpPr>
        <p:spPr>
          <a:xfrm>
            <a:off x="8343994" y="3289548"/>
            <a:ext cx="5975249" cy="153567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es-CO" sz="4950" b="1" spc="-10" dirty="0" err="1">
                <a:latin typeface="Arial"/>
                <a:cs typeface="Arial"/>
              </a:rPr>
              <a:t>Frameworks</a:t>
            </a:r>
            <a:r>
              <a:rPr lang="es-CO" sz="4950" b="1" spc="-10" dirty="0">
                <a:latin typeface="Arial"/>
                <a:cs typeface="Arial"/>
              </a:rPr>
              <a:t> de referencia</a:t>
            </a:r>
            <a:endParaRPr lang="es-CO" sz="495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721655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9297</TotalTime>
  <Words>1056</Words>
  <Application>Microsoft Macintosh PowerPoint</Application>
  <PresentationFormat>Custom</PresentationFormat>
  <Paragraphs>108</Paragraphs>
  <Slides>34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7" baseType="lpstr">
      <vt:lpstr>Aptos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OTROS recursos pptx</dc:title>
  <cp:lastModifiedBy>Daniel Felipe Romero Bernal</cp:lastModifiedBy>
  <cp:revision>20</cp:revision>
  <dcterms:created xsi:type="dcterms:W3CDTF">2024-11-07T16:52:39Z</dcterms:created>
  <dcterms:modified xsi:type="dcterms:W3CDTF">2025-11-01T02:31:02Z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2024-11-07T00:00:00Z</vt:filetime>
  </property>
  <property fmtid="{D5CDD505-2E9C-101B-9397-08002B2CF9AE}" pid="3" name="Creator">
    <vt:lpwstr>Adobe Illustrator 29.0 (Macintosh)</vt:lpwstr>
  </property>
  <property fmtid="{D5CDD505-2E9C-101B-9397-08002B2CF9AE}" pid="4" name="CreatorVersion">
    <vt:lpwstr>21.0.0</vt:lpwstr>
  </property>
  <property fmtid="{D5CDD505-2E9C-101B-9397-08002B2CF9AE}" pid="5" name="LastSaved">
    <vt:filetime>2024-11-07T00:00:00Z</vt:filetime>
  </property>
  <property fmtid="{D5CDD505-2E9C-101B-9397-08002B2CF9AE}" pid="6" name="Producer">
    <vt:lpwstr>Adobe PDF library 17.00</vt:lpwstr>
  </property>
</Properties>
</file>